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  <p:sldMasterId id="2147483702" r:id="rId2"/>
  </p:sldMasterIdLst>
  <p:notesMasterIdLst>
    <p:notesMasterId r:id="rId24"/>
  </p:notesMasterIdLst>
  <p:sldIdLst>
    <p:sldId id="1176" r:id="rId3"/>
    <p:sldId id="1312" r:id="rId4"/>
    <p:sldId id="1177" r:id="rId5"/>
    <p:sldId id="1314" r:id="rId6"/>
    <p:sldId id="1315" r:id="rId7"/>
    <p:sldId id="1313" r:id="rId8"/>
    <p:sldId id="1327" r:id="rId9"/>
    <p:sldId id="1319" r:id="rId10"/>
    <p:sldId id="1320" r:id="rId11"/>
    <p:sldId id="1321" r:id="rId12"/>
    <p:sldId id="1322" r:id="rId13"/>
    <p:sldId id="1323" r:id="rId14"/>
    <p:sldId id="1331" r:id="rId15"/>
    <p:sldId id="1337" r:id="rId16"/>
    <p:sldId id="1332" r:id="rId17"/>
    <p:sldId id="1335" r:id="rId18"/>
    <p:sldId id="1324" r:id="rId19"/>
    <p:sldId id="1333" r:id="rId20"/>
    <p:sldId id="1330" r:id="rId21"/>
    <p:sldId id="1334" r:id="rId22"/>
    <p:sldId id="1336" r:id="rId23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800080"/>
    <a:srgbClr val="008000"/>
    <a:srgbClr val="66FFFF"/>
    <a:srgbClr val="99FFCC"/>
    <a:srgbClr val="006600"/>
    <a:srgbClr val="993366"/>
    <a:srgbClr val="FFE1FF"/>
    <a:srgbClr val="660066"/>
    <a:srgbClr val="FFF7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5244" autoAdjust="0"/>
  </p:normalViewPr>
  <p:slideViewPr>
    <p:cSldViewPr snapToGrid="0">
      <p:cViewPr varScale="1">
        <p:scale>
          <a:sx n="82" d="100"/>
          <a:sy n="82" d="100"/>
        </p:scale>
        <p:origin x="71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61B790-08C5-40B1-8586-B539FBC4D83B}" type="datetimeFigureOut">
              <a:rPr lang="zh-HK" altLang="en-US" smtClean="0"/>
              <a:t>5/3/2026</a:t>
            </a:fld>
            <a:endParaRPr lang="zh-HK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F7E245-0E58-41D9-B0A9-A33C8AB200B6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33228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602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04860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419B2-6869-4DDE-ADB9-80EE9264D399}" type="datetimeFigureOut">
              <a:rPr lang="zh-TW" altLang="en-US" smtClean="0"/>
              <a:t>2026/3/5</a:t>
            </a:fld>
            <a:endParaRPr lang="zh-TW" altLang="en-US"/>
          </a:p>
        </p:txBody>
      </p:sp>
      <p:sp>
        <p:nvSpPr>
          <p:cNvPr id="104860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60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80BF-8EB4-4B12-B0AC-55FA123B300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3665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614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61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419B2-6869-4DDE-ADB9-80EE9264D399}" type="datetimeFigureOut">
              <a:rPr lang="zh-TW" altLang="en-US" smtClean="0"/>
              <a:t>2026/3/5</a:t>
            </a:fld>
            <a:endParaRPr lang="zh-TW" altLang="en-US"/>
          </a:p>
        </p:txBody>
      </p:sp>
      <p:sp>
        <p:nvSpPr>
          <p:cNvPr id="104861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61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80BF-8EB4-4B12-B0AC-55FA123B300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5324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7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68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48869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419B2-6869-4DDE-ADB9-80EE9264D399}" type="datetimeFigureOut">
              <a:rPr lang="zh-TW" altLang="en-US" smtClean="0"/>
              <a:t>2026/3/5</a:t>
            </a:fld>
            <a:endParaRPr lang="zh-TW" altLang="en-US"/>
          </a:p>
        </p:txBody>
      </p:sp>
      <p:sp>
        <p:nvSpPr>
          <p:cNvPr id="1048870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71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80BF-8EB4-4B12-B0AC-55FA123B300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5114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7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7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7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419B2-6869-4DDE-ADB9-80EE9264D399}" type="datetimeFigureOut">
              <a:rPr lang="zh-TW" altLang="en-US" smtClean="0"/>
              <a:t>2026/3/5</a:t>
            </a:fld>
            <a:endParaRPr lang="zh-TW" altLang="en-US"/>
          </a:p>
        </p:txBody>
      </p:sp>
      <p:sp>
        <p:nvSpPr>
          <p:cNvPr id="104887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7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80BF-8EB4-4B12-B0AC-55FA123B300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2993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31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48832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33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48834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35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419B2-6869-4DDE-ADB9-80EE9264D399}" type="datetimeFigureOut">
              <a:rPr lang="zh-TW" altLang="en-US" smtClean="0"/>
              <a:t>2026/3/5</a:t>
            </a:fld>
            <a:endParaRPr lang="zh-TW" altLang="en-US"/>
          </a:p>
        </p:txBody>
      </p:sp>
      <p:sp>
        <p:nvSpPr>
          <p:cNvPr id="1048836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37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80BF-8EB4-4B12-B0AC-55FA123B300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57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3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64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419B2-6869-4DDE-ADB9-80EE9264D399}" type="datetimeFigureOut">
              <a:rPr lang="zh-TW" altLang="en-US" smtClean="0"/>
              <a:t>2026/3/5</a:t>
            </a:fld>
            <a:endParaRPr lang="zh-TW" altLang="en-US"/>
          </a:p>
        </p:txBody>
      </p:sp>
      <p:sp>
        <p:nvSpPr>
          <p:cNvPr id="1048865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66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80BF-8EB4-4B12-B0AC-55FA123B300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6803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419B2-6869-4DDE-ADB9-80EE9264D399}" type="datetimeFigureOut">
              <a:rPr lang="zh-TW" altLang="en-US" smtClean="0"/>
              <a:t>2026/3/5</a:t>
            </a:fld>
            <a:endParaRPr lang="zh-TW" altLang="en-US"/>
          </a:p>
        </p:txBody>
      </p:sp>
      <p:sp>
        <p:nvSpPr>
          <p:cNvPr id="1048855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56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80BF-8EB4-4B12-B0AC-55FA123B300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4188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7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58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59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48860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419B2-6869-4DDE-ADB9-80EE9264D399}" type="datetimeFigureOut">
              <a:rPr lang="zh-TW" altLang="en-US" smtClean="0"/>
              <a:t>2026/3/5</a:t>
            </a:fld>
            <a:endParaRPr lang="zh-TW" altLang="en-US"/>
          </a:p>
        </p:txBody>
      </p:sp>
      <p:sp>
        <p:nvSpPr>
          <p:cNvPr id="1048861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62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80BF-8EB4-4B12-B0AC-55FA123B300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173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3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44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1048845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48846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419B2-6869-4DDE-ADB9-80EE9264D399}" type="datetimeFigureOut">
              <a:rPr lang="zh-TW" altLang="en-US" smtClean="0"/>
              <a:t>2026/3/5</a:t>
            </a:fld>
            <a:endParaRPr lang="zh-TW" altLang="en-US"/>
          </a:p>
        </p:txBody>
      </p:sp>
      <p:sp>
        <p:nvSpPr>
          <p:cNvPr id="1048847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48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80BF-8EB4-4B12-B0AC-55FA123B300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8887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39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40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419B2-6869-4DDE-ADB9-80EE9264D399}" type="datetimeFigureOut">
              <a:rPr lang="zh-TW" altLang="en-US" smtClean="0"/>
              <a:t>2026/3/5</a:t>
            </a:fld>
            <a:endParaRPr lang="zh-TW" altLang="en-US"/>
          </a:p>
        </p:txBody>
      </p:sp>
      <p:sp>
        <p:nvSpPr>
          <p:cNvPr id="1048841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42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80BF-8EB4-4B12-B0AC-55FA123B300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3884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9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50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51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419B2-6869-4DDE-ADB9-80EE9264D399}" type="datetimeFigureOut">
              <a:rPr lang="zh-TW" altLang="en-US" smtClean="0"/>
              <a:t>2026/3/5</a:t>
            </a:fld>
            <a:endParaRPr lang="zh-TW" altLang="en-US"/>
          </a:p>
        </p:txBody>
      </p:sp>
      <p:sp>
        <p:nvSpPr>
          <p:cNvPr id="1048852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53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80BF-8EB4-4B12-B0AC-55FA123B300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1276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E1EB17F-7B5B-47AA-9FA3-31D42A719C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5863BC66-8170-4D88-96B0-E1393B8F0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099893D-DD86-4A5B-A164-EAACA53DB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8A85-F277-4523-A26E-84886E3AF533}" type="datetimeFigureOut">
              <a:rPr lang="zh-HK" altLang="en-US" smtClean="0"/>
              <a:t>5/3/2026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9D94BCC-ECA3-4D2D-9BF4-F3A7E56A5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4D6A752-E22D-4C9B-BD18-53A8515C8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64CE0-5AF3-4B5D-A93D-0AB8338A31C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607885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6499A8C-8FEB-4486-ACAA-22A569356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66D3F21-7FC5-49E3-AD5E-779377144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E8001F9-83BF-4025-94D2-81DD3E336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8A85-F277-4523-A26E-84886E3AF533}" type="datetimeFigureOut">
              <a:rPr lang="zh-HK" altLang="en-US" smtClean="0"/>
              <a:t>5/3/2026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A2972BF-61C3-46D6-9804-C0EFC4448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EBC1B5A-0523-4702-88C1-D772FB0DB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64CE0-5AF3-4B5D-A93D-0AB8338A31C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054626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0617F7A-AE27-4EA2-B606-8078B4A2E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7D9A851-36A3-4B46-9736-F3941049FF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1024D32-63C0-4F1B-BBB9-948755711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8A85-F277-4523-A26E-84886E3AF533}" type="datetimeFigureOut">
              <a:rPr lang="zh-HK" altLang="en-US" smtClean="0"/>
              <a:t>5/3/2026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0578A48-1D59-435F-A940-66AA34D9A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3C84C1E-A52B-4E49-9209-FFD2770BE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64CE0-5AF3-4B5D-A93D-0AB8338A31C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6601049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886940F-7796-41E4-82EF-6DB9CFA83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FA6C539-ABD7-43EA-A22A-E079D4F86B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EB3A6F8-3DF3-420E-90A8-5E680C554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D5BFBF0-E390-4A3D-8139-E4401CD88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8A85-F277-4523-A26E-84886E3AF533}" type="datetimeFigureOut">
              <a:rPr lang="zh-HK" altLang="en-US" smtClean="0"/>
              <a:t>5/3/2026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75DF7EE-E3A9-4FE9-90EE-078781A45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AB8638C-8321-47CD-B82B-E21F6598B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64CE0-5AF3-4B5D-A93D-0AB8338A31C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293380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35E1F2D-B029-4D27-BA62-A897DF230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F1BADCC-B572-408A-B415-C5453DE93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E6C7C93-9466-46CD-8980-E8A9F00063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5AA6D8E6-F985-4E40-860D-502F71E36D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623CD1BA-311F-4400-B48D-053E1DD571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4990A42B-CE28-4E5E-97ED-35F3CAFAA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8A85-F277-4523-A26E-84886E3AF533}" type="datetimeFigureOut">
              <a:rPr lang="zh-HK" altLang="en-US" smtClean="0"/>
              <a:t>5/3/2026</a:t>
            </a:fld>
            <a:endParaRPr lang="zh-HK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AE2EE899-04FB-44BF-BABC-3C2A20091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315638BE-1B3D-482E-997D-6E476255E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64CE0-5AF3-4B5D-A93D-0AB8338A31C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394269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A0050FF-98DD-4A91-8302-79ADB7DB4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22DCBEC6-16EA-4CD2-9B32-92413DBE3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8A85-F277-4523-A26E-84886E3AF533}" type="datetimeFigureOut">
              <a:rPr lang="zh-HK" altLang="en-US" smtClean="0"/>
              <a:t>5/3/2026</a:t>
            </a:fld>
            <a:endParaRPr lang="zh-HK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CD7FD183-96BD-4950-94E6-3FF048781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52F4AD2F-5045-4525-8A41-9B0DC0B76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64CE0-5AF3-4B5D-A93D-0AB8338A31C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812753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0635A655-E075-439F-BCDE-1A7C9F3BA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8A85-F277-4523-A26E-84886E3AF533}" type="datetimeFigureOut">
              <a:rPr lang="zh-HK" altLang="en-US" smtClean="0"/>
              <a:t>5/3/2026</a:t>
            </a:fld>
            <a:endParaRPr lang="zh-HK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C5FB51EC-3C64-419A-87C5-78B568774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9AC7C86-F2E6-4F52-B608-6A49306EE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64CE0-5AF3-4B5D-A93D-0AB8338A31C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654740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55AA3CA-5984-4CF1-9C51-BABE6939E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E225EAD-2F40-4328-B699-CD2E8B815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09D1EF4-CB52-49AA-86BD-714A9E736F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57DF37F0-FC9B-4324-B817-759B574D8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8A85-F277-4523-A26E-84886E3AF533}" type="datetimeFigureOut">
              <a:rPr lang="zh-HK" altLang="en-US" smtClean="0"/>
              <a:t>5/3/2026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3C3E4A6-2D86-46C6-B4B0-14795055B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7DB6CA0-25BE-4DE2-8610-6B069DC5A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64CE0-5AF3-4B5D-A93D-0AB8338A31C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18491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A0806D8-CEFB-4D8E-8D3F-12C2A02F5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8FCD74F9-4499-4EAD-B216-CA9EB2FA86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B517DEA9-BBDB-4127-B20C-34CDF358C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AE32FA7-6962-4C3D-BC9F-25FF50946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8A85-F277-4523-A26E-84886E3AF533}" type="datetimeFigureOut">
              <a:rPr lang="zh-HK" altLang="en-US" smtClean="0"/>
              <a:t>5/3/2026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B80A55D-E1EA-4092-A702-49011748B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43FC2EA-AE6C-4EFA-B3B6-71F41D2D0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64CE0-5AF3-4B5D-A93D-0AB8338A31C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886826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AA07C3E-803D-45B4-AE35-5016256C0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50E76AB-7A98-4DC7-BAA0-A6028B3CAF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6DB5DA1-93AB-40A9-B7F4-833024375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8A85-F277-4523-A26E-84886E3AF533}" type="datetimeFigureOut">
              <a:rPr lang="zh-HK" altLang="en-US" smtClean="0"/>
              <a:t>5/3/2026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89D1313-146A-4A94-9BF3-BA70CC2F0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5F32EEA-57E6-4F44-9359-7A103C203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64CE0-5AF3-4B5D-A93D-0AB8338A31C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643395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C1D79053-32CE-4D0D-9C9E-D087A508DF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74E849E-801C-4AFF-A25C-7ABCA80D57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1758116-784C-41DE-BEC3-0A52DBACF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8A85-F277-4523-A26E-84886E3AF533}" type="datetimeFigureOut">
              <a:rPr lang="zh-HK" altLang="en-US" smtClean="0"/>
              <a:t>5/3/2026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8D444E4-BD2C-4B05-8C67-EDB70E575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B487AED-1329-4BEB-8F56-5962C7DB3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64CE0-5AF3-4B5D-A93D-0AB8338A31C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44752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597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598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419B2-6869-4DDE-ADB9-80EE9264D399}" type="datetimeFigureOut">
              <a:rPr lang="zh-TW" altLang="en-US" smtClean="0"/>
              <a:t>2026/3/5</a:t>
            </a:fld>
            <a:endParaRPr lang="zh-TW" altLang="en-US"/>
          </a:p>
        </p:txBody>
      </p:sp>
      <p:sp>
        <p:nvSpPr>
          <p:cNvPr id="1048599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048600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880BF-8EB4-4B12-B0AC-55FA123B300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5071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8CEB69FC-A3D8-43A1-999D-B740D8053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56FBE59-0187-4342-B487-C6F54F910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D90B270-7246-4F3D-84A5-434CD81D49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E8A85-F277-4523-A26E-84886E3AF533}" type="datetimeFigureOut">
              <a:rPr lang="zh-HK" altLang="en-US" smtClean="0"/>
              <a:t>5/3/2026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04EEC67-7689-400F-B068-93DFE0237F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083FE4D-A4C4-4832-AC5E-508BB6D54B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64CE0-5AF3-4B5D-A93D-0AB8338A31C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68285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mpec.org/files/Bibleintro.pdf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F84A0C5-DABB-36DB-6AA1-825CECD49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44" y="859853"/>
            <a:ext cx="8793026" cy="1791906"/>
          </a:xfrm>
        </p:spPr>
        <p:txBody>
          <a:bodyPr>
            <a:normAutofit/>
          </a:bodyPr>
          <a:lstStyle/>
          <a:p>
            <a:pPr algn="l"/>
            <a:r>
              <a:rPr lang="zh-TW" altLang="en-US" sz="54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逢</a:t>
            </a:r>
            <a:r>
              <a:rPr lang="zh-HK" altLang="en-US" sz="54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每月第一、三周</a:t>
            </a:r>
            <a:r>
              <a:rPr lang="zh-TW" altLang="en-US" sz="54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的星期</a:t>
            </a:r>
            <a:r>
              <a:rPr lang="zh-HK" altLang="en-US" sz="54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lang="en-US" altLang="zh-HK" sz="54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3AB05601-A250-8125-F62C-34217DDBE304}"/>
              </a:ext>
            </a:extLst>
          </p:cNvPr>
          <p:cNvSpPr txBox="1">
            <a:spLocks/>
          </p:cNvSpPr>
          <p:nvPr/>
        </p:nvSpPr>
        <p:spPr>
          <a:xfrm>
            <a:off x="135997" y="3522840"/>
            <a:ext cx="11612880" cy="1791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15400" b="1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聖經漫遊</a:t>
            </a:r>
            <a:endParaRPr lang="zh-HK" altLang="en-US" sz="15400" b="1">
              <a:solidFill>
                <a:schemeClr val="accent2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0" name="Picture 2" descr="Ten Clock&quot; Images – Browse 36 Stock Photos, Vectors, and Video | Adobe Stock">
            <a:extLst>
              <a:ext uri="{FF2B5EF4-FFF2-40B4-BE49-F238E27FC236}">
                <a16:creationId xmlns:a16="http://schemas.microsoft.com/office/drawing/2014/main" id="{72F3AB86-B058-B4F6-2C31-D245D3A9C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140" y="251460"/>
            <a:ext cx="2400300" cy="24003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橢圓 4">
            <a:extLst>
              <a:ext uri="{FF2B5EF4-FFF2-40B4-BE49-F238E27FC236}">
                <a16:creationId xmlns:a16="http://schemas.microsoft.com/office/drawing/2014/main" id="{CCAF5EE9-80BF-B49A-C4B4-2D580F375552}"/>
              </a:ext>
            </a:extLst>
          </p:cNvPr>
          <p:cNvSpPr/>
          <p:nvPr/>
        </p:nvSpPr>
        <p:spPr>
          <a:xfrm>
            <a:off x="9741089" y="832514"/>
            <a:ext cx="354841" cy="32754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77EE2EE8-60C0-2B3A-88AF-C0B5BD4A5052}"/>
              </a:ext>
            </a:extLst>
          </p:cNvPr>
          <p:cNvSpPr txBox="1"/>
          <p:nvPr/>
        </p:nvSpPr>
        <p:spPr>
          <a:xfrm>
            <a:off x="9594376" y="700487"/>
            <a:ext cx="7028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3200" b="1">
                <a:solidFill>
                  <a:srgbClr val="FF0000"/>
                </a:solidFill>
              </a:rPr>
              <a:t>10</a:t>
            </a:r>
            <a:endParaRPr lang="zh-HK" altLang="en-US" sz="3200" b="1">
              <a:solidFill>
                <a:srgbClr val="FF0000"/>
              </a:solidFill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D898C9EE-A6F3-8D8C-5746-180AFA7BEB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9697345"/>
              </p:ext>
            </p:extLst>
          </p:nvPr>
        </p:nvGraphicFramePr>
        <p:xfrm>
          <a:off x="197992" y="251460"/>
          <a:ext cx="9102842" cy="9963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6814">
                  <a:extLst>
                    <a:ext uri="{9D8B030D-6E8A-4147-A177-3AD203B41FA5}">
                      <a16:colId xmlns:a16="http://schemas.microsoft.com/office/drawing/2014/main" val="654131721"/>
                    </a:ext>
                  </a:extLst>
                </a:gridCol>
                <a:gridCol w="1138004">
                  <a:extLst>
                    <a:ext uri="{9D8B030D-6E8A-4147-A177-3AD203B41FA5}">
                      <a16:colId xmlns:a16="http://schemas.microsoft.com/office/drawing/2014/main" val="1669165132"/>
                    </a:ext>
                  </a:extLst>
                </a:gridCol>
                <a:gridCol w="1138004">
                  <a:extLst>
                    <a:ext uri="{9D8B030D-6E8A-4147-A177-3AD203B41FA5}">
                      <a16:colId xmlns:a16="http://schemas.microsoft.com/office/drawing/2014/main" val="3917493633"/>
                    </a:ext>
                  </a:extLst>
                </a:gridCol>
                <a:gridCol w="1138004">
                  <a:extLst>
                    <a:ext uri="{9D8B030D-6E8A-4147-A177-3AD203B41FA5}">
                      <a16:colId xmlns:a16="http://schemas.microsoft.com/office/drawing/2014/main" val="2927264104"/>
                    </a:ext>
                  </a:extLst>
                </a:gridCol>
                <a:gridCol w="1138004">
                  <a:extLst>
                    <a:ext uri="{9D8B030D-6E8A-4147-A177-3AD203B41FA5}">
                      <a16:colId xmlns:a16="http://schemas.microsoft.com/office/drawing/2014/main" val="3190637603"/>
                    </a:ext>
                  </a:extLst>
                </a:gridCol>
                <a:gridCol w="1138004">
                  <a:extLst>
                    <a:ext uri="{9D8B030D-6E8A-4147-A177-3AD203B41FA5}">
                      <a16:colId xmlns:a16="http://schemas.microsoft.com/office/drawing/2014/main" val="2127209569"/>
                    </a:ext>
                  </a:extLst>
                </a:gridCol>
                <a:gridCol w="1138004">
                  <a:extLst>
                    <a:ext uri="{9D8B030D-6E8A-4147-A177-3AD203B41FA5}">
                      <a16:colId xmlns:a16="http://schemas.microsoft.com/office/drawing/2014/main" val="1475137821"/>
                    </a:ext>
                  </a:extLst>
                </a:gridCol>
                <a:gridCol w="1138004">
                  <a:extLst>
                    <a:ext uri="{9D8B030D-6E8A-4147-A177-3AD203B41FA5}">
                      <a16:colId xmlns:a16="http://schemas.microsoft.com/office/drawing/2014/main" val="1918251432"/>
                    </a:ext>
                  </a:extLst>
                </a:gridCol>
              </a:tblGrid>
              <a:tr h="836180"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</a:p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5/3</a:t>
                      </a:r>
                      <a:endParaRPr lang="zh-TW" sz="2800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</a:p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19/3</a:t>
                      </a:r>
                      <a:endParaRPr lang="zh-TW" sz="2800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2/4</a:t>
                      </a:r>
                      <a:endParaRPr lang="zh-TW" sz="2800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16/4</a:t>
                      </a:r>
                      <a:endParaRPr lang="zh-TW" sz="2800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7/5</a:t>
                      </a:r>
                      <a:endParaRPr lang="zh-TW" sz="2800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21/5</a:t>
                      </a:r>
                      <a:endParaRPr lang="zh-TW" sz="2800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</a:p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4/6</a:t>
                      </a:r>
                      <a:endParaRPr lang="zh-TW" sz="2800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</a:p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18/6</a:t>
                      </a:r>
                      <a:endParaRPr lang="zh-TW" sz="2800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061517"/>
                  </a:ext>
                </a:extLst>
              </a:tr>
            </a:tbl>
          </a:graphicData>
        </a:graphic>
      </p:graphicFrame>
      <p:sp>
        <p:nvSpPr>
          <p:cNvPr id="8" name="文字方塊 7">
            <a:extLst>
              <a:ext uri="{FF2B5EF4-FFF2-40B4-BE49-F238E27FC236}">
                <a16:creationId xmlns:a16="http://schemas.microsoft.com/office/drawing/2014/main" id="{EB961323-9EF9-CE99-648B-DC935D570F6E}"/>
              </a:ext>
            </a:extLst>
          </p:cNvPr>
          <p:cNvSpPr txBox="1"/>
          <p:nvPr/>
        </p:nvSpPr>
        <p:spPr>
          <a:xfrm>
            <a:off x="2893856" y="2850279"/>
            <a:ext cx="6097162" cy="474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  <a:spcAft>
                <a:spcPts val="800"/>
              </a:spcAft>
              <a:buNone/>
            </a:pPr>
            <a:r>
              <a:rPr lang="zh-TW" altLang="zh-HK" sz="4000" b="1" kern="100">
                <a:solidFill>
                  <a:srgbClr val="00206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長者信仰成長班</a:t>
            </a:r>
            <a:endParaRPr lang="zh-HK" altLang="en-US" sz="4000" b="1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350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44511EB-6E17-701A-F4FC-54BB177E9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4" name="聖經目錄歌FHD (1)">
            <a:hlinkClick r:id="" action="ppaction://media"/>
            <a:extLst>
              <a:ext uri="{FF2B5EF4-FFF2-40B4-BE49-F238E27FC236}">
                <a16:creationId xmlns:a16="http://schemas.microsoft.com/office/drawing/2014/main" id="{C6BC80BE-51F7-D173-BD46-0ADFB60230D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276" cy="6858000"/>
          </a:xfr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A8C54115-8FC2-D384-DE67-F663DDB1D804}"/>
              </a:ext>
            </a:extLst>
          </p:cNvPr>
          <p:cNvSpPr txBox="1"/>
          <p:nvPr/>
        </p:nvSpPr>
        <p:spPr>
          <a:xfrm>
            <a:off x="188006" y="6119774"/>
            <a:ext cx="14989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新細明體" panose="02020500000000000000" pitchFamily="18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影音版</a:t>
            </a:r>
            <a:endParaRPr kumimoji="0" lang="zh-TW" altLang="zh-HK" sz="1600" b="0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50000"/>
                </a:srgbClr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1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0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3BB70A4-F021-60FC-7BC9-69558C989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DC241448-EF89-C093-DA32-6C41ED9F13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59"/>
          <a:stretch>
            <a:fillRect/>
          </a:stretch>
        </p:blipFill>
        <p:spPr>
          <a:xfrm>
            <a:off x="2345331" y="65085"/>
            <a:ext cx="8048208" cy="66149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10720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D8DAEE-75BA-4E68-B8DE-D1D5912B0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63387FF7-424E-1845-3C64-6FCD3A0C3159}"/>
              </a:ext>
            </a:extLst>
          </p:cNvPr>
          <p:cNvSpPr txBox="1">
            <a:spLocks/>
          </p:cNvSpPr>
          <p:nvPr/>
        </p:nvSpPr>
        <p:spPr>
          <a:xfrm>
            <a:off x="289560" y="557213"/>
            <a:ext cx="11612880" cy="3424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600" b="1">
                <a:solidFill>
                  <a:srgbClr val="00206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第一課</a:t>
            </a:r>
            <a:endParaRPr lang="en-US" altLang="zh-TW" sz="6600" b="1">
              <a:solidFill>
                <a:srgbClr val="00206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800" b="1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聖經知多啲</a:t>
            </a:r>
            <a:endParaRPr lang="zh-HK" altLang="en-US" sz="12800" b="1">
              <a:solidFill>
                <a:schemeClr val="accent2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49950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602AF7-F9D1-2DEB-04D5-A76BA2C9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5939900E-64E6-20A0-806F-DC8EB9D3FEA5}"/>
              </a:ext>
            </a:extLst>
          </p:cNvPr>
          <p:cNvSpPr txBox="1">
            <a:spLocks/>
          </p:cNvSpPr>
          <p:nvPr/>
        </p:nvSpPr>
        <p:spPr>
          <a:xfrm>
            <a:off x="373380" y="3964800"/>
            <a:ext cx="11170920" cy="1791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聖經知多啲</a:t>
            </a:r>
            <a:endParaRPr lang="zh-HK" altLang="en-US" b="1">
              <a:solidFill>
                <a:schemeClr val="accent2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692301E4-C4B8-35B0-70D5-A13E6E445A2C}"/>
              </a:ext>
            </a:extLst>
          </p:cNvPr>
          <p:cNvSpPr/>
          <p:nvPr/>
        </p:nvSpPr>
        <p:spPr>
          <a:xfrm>
            <a:off x="312420" y="304800"/>
            <a:ext cx="7299960" cy="3246120"/>
          </a:xfrm>
          <a:prstGeom prst="roundRect">
            <a:avLst>
              <a:gd name="adj" fmla="val 6745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: 圓角 2">
            <a:extLst>
              <a:ext uri="{FF2B5EF4-FFF2-40B4-BE49-F238E27FC236}">
                <a16:creationId xmlns:a16="http://schemas.microsoft.com/office/drawing/2014/main" id="{D4B0A605-1105-05D5-7EA6-9F27042F374C}"/>
              </a:ext>
            </a:extLst>
          </p:cNvPr>
          <p:cNvSpPr/>
          <p:nvPr/>
        </p:nvSpPr>
        <p:spPr>
          <a:xfrm>
            <a:off x="7780020" y="304800"/>
            <a:ext cx="4099560" cy="3246120"/>
          </a:xfrm>
          <a:prstGeom prst="roundRect">
            <a:avLst>
              <a:gd name="adj" fmla="val 6745"/>
            </a:avLst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FF9E2FBE-5FD6-9E7F-74D0-ED5AAEADD264}"/>
              </a:ext>
            </a:extLst>
          </p:cNvPr>
          <p:cNvSpPr txBox="1">
            <a:spLocks/>
          </p:cNvSpPr>
          <p:nvPr/>
        </p:nvSpPr>
        <p:spPr>
          <a:xfrm>
            <a:off x="297180" y="458791"/>
            <a:ext cx="7299960" cy="37614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18500" b="1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39</a:t>
            </a:r>
            <a:r>
              <a:rPr lang="zh-TW" altLang="en-US" sz="18500" b="1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卷</a:t>
            </a:r>
            <a:endParaRPr lang="zh-HK" altLang="en-US" sz="18500" b="1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08A3DDA2-C29F-079A-8F70-F2A2A19D2C89}"/>
              </a:ext>
            </a:extLst>
          </p:cNvPr>
          <p:cNvSpPr txBox="1">
            <a:spLocks/>
          </p:cNvSpPr>
          <p:nvPr/>
        </p:nvSpPr>
        <p:spPr>
          <a:xfrm>
            <a:off x="2061210" y="-119520"/>
            <a:ext cx="3802380" cy="1791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5400" b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舊約</a:t>
            </a:r>
            <a:endParaRPr lang="zh-HK" altLang="en-US" sz="5400" b="1">
              <a:effectLst>
                <a:glow rad="101600">
                  <a:schemeClr val="bg1">
                    <a:alpha val="60000"/>
                  </a:schemeClr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CD7323BC-FF17-64DB-001A-7380AB6CA893}"/>
              </a:ext>
            </a:extLst>
          </p:cNvPr>
          <p:cNvSpPr txBox="1">
            <a:spLocks/>
          </p:cNvSpPr>
          <p:nvPr/>
        </p:nvSpPr>
        <p:spPr>
          <a:xfrm>
            <a:off x="8012430" y="-119520"/>
            <a:ext cx="3802380" cy="1791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5400" b="1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新約</a:t>
            </a:r>
            <a:endParaRPr lang="zh-HK" altLang="en-US" sz="5400" b="1">
              <a:effectLst>
                <a:glow rad="101600">
                  <a:schemeClr val="bg1">
                    <a:alpha val="60000"/>
                  </a:schemeClr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C2CA41EB-B3F5-2696-1D57-14FB17471A88}"/>
              </a:ext>
            </a:extLst>
          </p:cNvPr>
          <p:cNvSpPr txBox="1">
            <a:spLocks/>
          </p:cNvSpPr>
          <p:nvPr/>
        </p:nvSpPr>
        <p:spPr>
          <a:xfrm>
            <a:off x="7467600" y="847413"/>
            <a:ext cx="4892039" cy="29104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13800" b="1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27</a:t>
            </a:r>
            <a:r>
              <a:rPr lang="zh-TW" altLang="en-US" sz="13800" b="1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卷</a:t>
            </a:r>
            <a:endParaRPr lang="zh-HK" altLang="en-US" sz="13800" b="1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2963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E9C9482-5F70-712B-CE6A-77533D82F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TW" altLang="en-US" sz="6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和合本 </a:t>
            </a:r>
            <a:r>
              <a:rPr lang="en-US" altLang="zh-TW" sz="6000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</a:t>
            </a:r>
            <a:r>
              <a:rPr lang="en-US" altLang="zh-TW" sz="6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___</a:t>
            </a:r>
            <a:r>
              <a:rPr lang="zh-TW" altLang="en-US" sz="6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年出版</a:t>
            </a:r>
            <a:endParaRPr lang="zh-HK" altLang="en-US" sz="60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01D7B00-6928-67B2-982A-2EE9AB9C1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257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5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聖經共有多少章？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altLang="zh-TW" sz="5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A. 1,000</a:t>
            </a:r>
            <a:r>
              <a:rPr lang="zh-TW" altLang="en-US" sz="5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  <a:br>
              <a:rPr lang="zh-TW" altLang="en-US" sz="5400" b="1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5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B. 1,100</a:t>
            </a:r>
            <a:r>
              <a:rPr lang="zh-TW" altLang="en-US" sz="5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  <a:br>
              <a:rPr lang="zh-TW" altLang="en-US" sz="5400" b="1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5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C. 1,189</a:t>
            </a:r>
            <a:r>
              <a:rPr lang="zh-TW" altLang="en-US" sz="5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</a:p>
          <a:p>
            <a:pPr marL="0" indent="0">
              <a:buNone/>
            </a:pPr>
            <a:r>
              <a:rPr lang="zh-TW" altLang="en-US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答案：</a:t>
            </a:r>
            <a:r>
              <a:rPr lang="en-US" altLang="zh-TW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1,189</a:t>
            </a:r>
            <a:r>
              <a:rPr lang="zh-TW" altLang="en-US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章）</a:t>
            </a:r>
            <a:br>
              <a:rPr lang="zh-TW" altLang="en-US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解說：舊約</a:t>
            </a:r>
            <a:r>
              <a:rPr lang="en-US" altLang="zh-TW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929</a:t>
            </a:r>
            <a:r>
              <a:rPr lang="zh-TW" altLang="en-US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  <a:r>
              <a:rPr lang="en-US" altLang="zh-TW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新約</a:t>
            </a:r>
            <a:r>
              <a:rPr lang="en-US" altLang="zh-TW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260</a:t>
            </a:r>
            <a:r>
              <a:rPr lang="zh-TW" altLang="en-US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章，合共</a:t>
            </a:r>
            <a:r>
              <a:rPr lang="en-US" altLang="zh-TW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1,189</a:t>
            </a:r>
            <a:r>
              <a:rPr lang="zh-TW" altLang="en-US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</a:p>
        </p:txBody>
      </p:sp>
      <p:pic>
        <p:nvPicPr>
          <p:cNvPr id="5" name="圖片 4" descr="一張含有 文字 的圖片&#10;&#10;AI 產生的內容可能不正確。">
            <a:extLst>
              <a:ext uri="{FF2B5EF4-FFF2-40B4-BE49-F238E27FC236}">
                <a16:creationId xmlns:a16="http://schemas.microsoft.com/office/drawing/2014/main" id="{B26574F4-2168-28E8-DC69-B49128857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5088" y="400050"/>
            <a:ext cx="3883152" cy="5414010"/>
          </a:xfrm>
          <a:prstGeom prst="rect">
            <a:avLst/>
          </a:prstGeom>
        </p:spPr>
      </p:pic>
      <p:sp>
        <p:nvSpPr>
          <p:cNvPr id="6" name="矩形: 圓角 5">
            <a:extLst>
              <a:ext uri="{FF2B5EF4-FFF2-40B4-BE49-F238E27FC236}">
                <a16:creationId xmlns:a16="http://schemas.microsoft.com/office/drawing/2014/main" id="{63843CA0-6607-803A-13AD-1BAF6431BBA0}"/>
              </a:ext>
            </a:extLst>
          </p:cNvPr>
          <p:cNvSpPr/>
          <p:nvPr/>
        </p:nvSpPr>
        <p:spPr>
          <a:xfrm>
            <a:off x="305404" y="4411979"/>
            <a:ext cx="4091940" cy="84582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5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C. 1,189</a:t>
            </a:r>
            <a:r>
              <a:rPr lang="zh-HK" altLang="en-US" sz="5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95C20E08-FE26-82B2-8945-5AD2603DB0FE}"/>
              </a:ext>
            </a:extLst>
          </p:cNvPr>
          <p:cNvSpPr txBox="1"/>
          <p:nvPr/>
        </p:nvSpPr>
        <p:spPr>
          <a:xfrm>
            <a:off x="4053840" y="368786"/>
            <a:ext cx="11353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6000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</a:t>
            </a:r>
            <a:endParaRPr lang="zh-HK" altLang="en-US" sz="6000"/>
          </a:p>
        </p:txBody>
      </p:sp>
    </p:spTree>
    <p:extLst>
      <p:ext uri="{BB962C8B-B14F-4D97-AF65-F5344CB8AC3E}">
        <p14:creationId xmlns:p14="http://schemas.microsoft.com/office/powerpoint/2010/main" val="132715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CB434-A0CA-947F-A4E1-FDF772D4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30B3743-4121-4F1F-D356-86AA30CD2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1125200" cy="1143000"/>
          </a:xfrm>
        </p:spPr>
        <p:txBody>
          <a:bodyPr>
            <a:normAutofit/>
          </a:bodyPr>
          <a:lstStyle/>
          <a:p>
            <a:pPr algn="l"/>
            <a:r>
              <a:rPr lang="zh-TW" altLang="en-US" sz="6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全本聖經由</a:t>
            </a:r>
            <a:r>
              <a:rPr lang="en-US" altLang="zh-TW" sz="6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____</a:t>
            </a:r>
            <a:r>
              <a:rPr lang="zh-TW" altLang="en-US" sz="6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位作者寫成？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9D0CBF7-73C3-52AA-B1AD-72BB10D2C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257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5400" b="1">
                <a:solidFill>
                  <a:srgbClr val="008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A. 20</a:t>
            </a:r>
            <a:r>
              <a:rPr lang="zh-TW" altLang="en-US" sz="5400" b="1">
                <a:solidFill>
                  <a:srgbClr val="008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位</a:t>
            </a:r>
            <a:r>
              <a:rPr lang="zh-TW" altLang="en-US" sz="5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5400" b="1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B. 40</a:t>
            </a:r>
            <a:r>
              <a:rPr lang="zh-TW" altLang="en-US" sz="5400" b="1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位</a:t>
            </a:r>
            <a:r>
              <a:rPr lang="zh-TW" altLang="en-US" sz="5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5400" b="1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C. 60</a:t>
            </a:r>
            <a:r>
              <a:rPr lang="zh-TW" altLang="en-US" sz="5400" b="1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位</a:t>
            </a:r>
          </a:p>
          <a:p>
            <a:pPr marL="0" indent="0">
              <a:buNone/>
            </a:pPr>
            <a:endParaRPr lang="zh-TW" altLang="en-US" sz="48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48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聖經由大約</a:t>
            </a:r>
            <a:r>
              <a:rPr lang="en-US" altLang="zh-TW" sz="48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40</a:t>
            </a:r>
            <a:r>
              <a:rPr lang="zh-TW" altLang="en-US" sz="48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多位不同背景的作者寫成，包括君王（大衛、所羅門）、牧羊人（摩西、阿摩司）、醫生（路加）、稅吏（馬太）、漁夫（彼得、約翰）等</a:t>
            </a:r>
            <a:r>
              <a:rPr lang="en-US" altLang="zh-TW" sz="48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endParaRPr lang="zh-TW" altLang="en-US" sz="2600" b="1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 descr="一張含有 文字 的圖片&#10;&#10;AI 產生的內容可能不正確。">
            <a:extLst>
              <a:ext uri="{FF2B5EF4-FFF2-40B4-BE49-F238E27FC236}">
                <a16:creationId xmlns:a16="http://schemas.microsoft.com/office/drawing/2014/main" id="{2FA772B9-7F06-87FA-93DA-05C9EDCC2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5563" y="165948"/>
            <a:ext cx="1795527" cy="2503379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102E57A1-F8A1-B113-4F22-7EC37F0F78F0}"/>
              </a:ext>
            </a:extLst>
          </p:cNvPr>
          <p:cNvSpPr txBox="1"/>
          <p:nvPr/>
        </p:nvSpPr>
        <p:spPr>
          <a:xfrm>
            <a:off x="4561047" y="338306"/>
            <a:ext cx="11353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6000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40</a:t>
            </a:r>
            <a:endParaRPr lang="zh-HK" altLang="en-US" sz="6000"/>
          </a:p>
        </p:txBody>
      </p:sp>
    </p:spTree>
    <p:extLst>
      <p:ext uri="{BB962C8B-B14F-4D97-AF65-F5344CB8AC3E}">
        <p14:creationId xmlns:p14="http://schemas.microsoft.com/office/powerpoint/2010/main" val="64695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E55C3F-6580-829D-50BD-2D07F994C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9C472A37-4097-F3C6-CC53-2BEA7C23BE6D}"/>
              </a:ext>
            </a:extLst>
          </p:cNvPr>
          <p:cNvSpPr txBox="1">
            <a:spLocks/>
          </p:cNvSpPr>
          <p:nvPr/>
        </p:nvSpPr>
        <p:spPr>
          <a:xfrm>
            <a:off x="338421" y="-183912"/>
            <a:ext cx="11612880" cy="1791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00" b="1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6000" b="1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聖經是：神寫給我們的家書</a:t>
            </a:r>
            <a:endParaRPr lang="zh-HK" altLang="en-US" sz="6000" b="1">
              <a:solidFill>
                <a:schemeClr val="accent2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2DAEB466-2F36-C89E-2221-3D8ACFBAD651}"/>
              </a:ext>
            </a:extLst>
          </p:cNvPr>
          <p:cNvSpPr txBox="1"/>
          <p:nvPr/>
        </p:nvSpPr>
        <p:spPr>
          <a:xfrm>
            <a:off x="410084" y="1478640"/>
            <a:ext cx="10759440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28700" lvl="1" indent="-571500" algn="l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zh-TW" altLang="en-US" sz="4400" b="1" i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祂像一位父親，寫了一封充滿關心的信</a:t>
            </a:r>
          </a:p>
          <a:p>
            <a:pPr marL="1028700" lvl="1" indent="-571500" algn="l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zh-TW" altLang="en-US" sz="4400" b="1" i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這封信告訴我們祂是誰、我們是誰、我們生命的問題在哪裡、祂怎樣愛我們</a:t>
            </a:r>
          </a:p>
        </p:txBody>
      </p:sp>
    </p:spTree>
    <p:extLst>
      <p:ext uri="{BB962C8B-B14F-4D97-AF65-F5344CB8AC3E}">
        <p14:creationId xmlns:p14="http://schemas.microsoft.com/office/powerpoint/2010/main" val="3959736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BEEEF1-55BF-4470-C41D-C333BC53E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87F3D356-91EC-9EB6-4E74-DA8A051AB227}"/>
              </a:ext>
            </a:extLst>
          </p:cNvPr>
          <p:cNvSpPr txBox="1">
            <a:spLocks/>
          </p:cNvSpPr>
          <p:nvPr/>
        </p:nvSpPr>
        <p:spPr>
          <a:xfrm>
            <a:off x="338421" y="-183912"/>
            <a:ext cx="11612880" cy="1791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00" b="1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6000" b="1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聖經是：神寫給我們的家書</a:t>
            </a:r>
            <a:endParaRPr lang="zh-HK" altLang="en-US" sz="6000" b="1">
              <a:solidFill>
                <a:schemeClr val="accent2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24ED0B5D-2473-F4E7-6983-9D96F32D84C7}"/>
              </a:ext>
            </a:extLst>
          </p:cNvPr>
          <p:cNvSpPr txBox="1"/>
          <p:nvPr/>
        </p:nvSpPr>
        <p:spPr>
          <a:xfrm>
            <a:off x="403102" y="1394879"/>
            <a:ext cx="11204891" cy="3347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lnSpc>
                <a:spcPts val="6500"/>
              </a:lnSpc>
              <a:spcBef>
                <a:spcPts val="1800"/>
              </a:spcBef>
            </a:pPr>
            <a:r>
              <a:rPr lang="zh-TW" altLang="en-US" sz="4400" b="1" i="0">
                <a:solidFill>
                  <a:srgbClr val="C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提摩太後書</a:t>
            </a:r>
            <a:r>
              <a:rPr lang="en-US" altLang="zh-TW" sz="4400" b="1" i="0">
                <a:solidFill>
                  <a:srgbClr val="C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3:16-17</a:t>
            </a:r>
            <a:r>
              <a:rPr lang="zh-TW" altLang="en-US" sz="4400" b="1" i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「聖經都是神所默示的，於教訓、督責、使人歸正、教導人學義，都是有益的，叫屬神的人得以完全，預備行各樣的善事。」</a:t>
            </a:r>
          </a:p>
        </p:txBody>
      </p:sp>
    </p:spTree>
    <p:extLst>
      <p:ext uri="{BB962C8B-B14F-4D97-AF65-F5344CB8AC3E}">
        <p14:creationId xmlns:p14="http://schemas.microsoft.com/office/powerpoint/2010/main" val="1697019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D653D-F28E-4FE4-438F-EABC1C1F0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ECF929C1-1C4A-7574-21A5-CA8DA8F4BE0B}"/>
              </a:ext>
            </a:extLst>
          </p:cNvPr>
          <p:cNvSpPr txBox="1">
            <a:spLocks/>
          </p:cNvSpPr>
          <p:nvPr/>
        </p:nvSpPr>
        <p:spPr>
          <a:xfrm>
            <a:off x="338421" y="-183912"/>
            <a:ext cx="11612880" cy="1791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00" b="1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6000" b="1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聖經是：我們人生的指南</a:t>
            </a:r>
            <a:endParaRPr lang="zh-HK" altLang="en-US" sz="6000" b="1">
              <a:solidFill>
                <a:schemeClr val="accent2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A1B9201E-FFFE-DC4D-FBCC-79C428716F13}"/>
              </a:ext>
            </a:extLst>
          </p:cNvPr>
          <p:cNvSpPr txBox="1"/>
          <p:nvPr/>
        </p:nvSpPr>
        <p:spPr>
          <a:xfrm>
            <a:off x="465924" y="1719045"/>
            <a:ext cx="10759440" cy="1709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lnSpc>
                <a:spcPts val="6500"/>
              </a:lnSpc>
              <a:spcBef>
                <a:spcPts val="1800"/>
              </a:spcBef>
            </a:pPr>
            <a:r>
              <a:rPr lang="zh-TW" altLang="en-US" sz="5400" b="1" i="0">
                <a:solidFill>
                  <a:srgbClr val="C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詩篇</a:t>
            </a:r>
            <a:r>
              <a:rPr lang="en-US" altLang="zh-TW" sz="5400" b="1" i="0">
                <a:solidFill>
                  <a:srgbClr val="C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119:105</a:t>
            </a:r>
            <a:r>
              <a:rPr lang="zh-TW" altLang="en-US" sz="5400" b="1" i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「祢的話是我腳前的燈，是我路上的光。」</a:t>
            </a:r>
          </a:p>
        </p:txBody>
      </p:sp>
    </p:spTree>
    <p:extLst>
      <p:ext uri="{BB962C8B-B14F-4D97-AF65-F5344CB8AC3E}">
        <p14:creationId xmlns:p14="http://schemas.microsoft.com/office/powerpoint/2010/main" val="785313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C59A71-C66A-9484-4B87-58AD23453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7549FE64-6044-C2FE-8A94-ABFAB51CF68C}"/>
              </a:ext>
            </a:extLst>
          </p:cNvPr>
          <p:cNvSpPr txBox="1">
            <a:spLocks/>
          </p:cNvSpPr>
          <p:nvPr/>
        </p:nvSpPr>
        <p:spPr>
          <a:xfrm>
            <a:off x="338421" y="-183912"/>
            <a:ext cx="11612880" cy="1791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00" b="1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6000" b="1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聖經是：蒙恩罪人的救贖故事</a:t>
            </a:r>
            <a:endParaRPr lang="zh-HK" altLang="en-US" sz="6000" b="1">
              <a:solidFill>
                <a:schemeClr val="accent2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0FA68095-7182-D267-6B2A-5664684F1695}"/>
              </a:ext>
            </a:extLst>
          </p:cNvPr>
          <p:cNvSpPr txBox="1"/>
          <p:nvPr/>
        </p:nvSpPr>
        <p:spPr>
          <a:xfrm>
            <a:off x="738148" y="1390977"/>
            <a:ext cx="11663255" cy="3005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lnSpc>
                <a:spcPts val="6500"/>
              </a:lnSpc>
              <a:spcBef>
                <a:spcPts val="1800"/>
              </a:spcBef>
            </a:pPr>
            <a:r>
              <a:rPr lang="zh-TW" altLang="en-US" sz="5400" b="1" i="0">
                <a:solidFill>
                  <a:srgbClr val="00206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神的創造 → 人犯罪 → </a:t>
            </a:r>
            <a:endParaRPr lang="en-US" altLang="zh-TW" sz="5400" b="1" i="0">
              <a:solidFill>
                <a:srgbClr val="00206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 algn="just">
              <a:lnSpc>
                <a:spcPts val="6500"/>
              </a:lnSpc>
              <a:spcBef>
                <a:spcPts val="1800"/>
              </a:spcBef>
            </a:pPr>
            <a:r>
              <a:rPr lang="zh-TW" altLang="en-US" sz="5400" b="1" i="0">
                <a:solidFill>
                  <a:srgbClr val="00206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神揀選、預備救恩 → </a:t>
            </a:r>
            <a:endParaRPr lang="en-US" altLang="zh-TW" sz="5400" b="1" i="0">
              <a:solidFill>
                <a:srgbClr val="00206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 algn="just">
              <a:lnSpc>
                <a:spcPts val="6500"/>
              </a:lnSpc>
              <a:spcBef>
                <a:spcPts val="1800"/>
              </a:spcBef>
            </a:pPr>
            <a:r>
              <a:rPr lang="zh-TW" altLang="en-US" sz="5400" b="1" i="0">
                <a:solidFill>
                  <a:srgbClr val="00206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差遣耶穌 → 聖靈引導 → 新天新地</a:t>
            </a:r>
          </a:p>
        </p:txBody>
      </p:sp>
    </p:spTree>
    <p:extLst>
      <p:ext uri="{BB962C8B-B14F-4D97-AF65-F5344CB8AC3E}">
        <p14:creationId xmlns:p14="http://schemas.microsoft.com/office/powerpoint/2010/main" val="2543131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AAC067-510B-35D3-46B9-9AEECB13B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C9F17A96-8EA3-EFF6-6B15-1ADB96DFB580}"/>
              </a:ext>
            </a:extLst>
          </p:cNvPr>
          <p:cNvSpPr txBox="1">
            <a:spLocks/>
          </p:cNvSpPr>
          <p:nvPr/>
        </p:nvSpPr>
        <p:spPr>
          <a:xfrm>
            <a:off x="0" y="-183912"/>
            <a:ext cx="11951301" cy="1791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800" b="1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4. </a:t>
            </a:r>
            <a:r>
              <a:rPr lang="zh-TW" altLang="en-US" sz="4800" b="1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聖經是：神的話語，是活的、帶有能力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ECAAA4A8-5CFF-DB29-61C0-0FF2FDF54A62}"/>
              </a:ext>
            </a:extLst>
          </p:cNvPr>
          <p:cNvSpPr txBox="1"/>
          <p:nvPr/>
        </p:nvSpPr>
        <p:spPr>
          <a:xfrm>
            <a:off x="311663" y="1295759"/>
            <a:ext cx="11568674" cy="33594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lnSpc>
                <a:spcPts val="6500"/>
              </a:lnSpc>
              <a:spcBef>
                <a:spcPts val="1800"/>
              </a:spcBef>
            </a:pPr>
            <a:r>
              <a:rPr lang="zh-TW" altLang="en-US" sz="4800" b="1" i="0">
                <a:solidFill>
                  <a:srgbClr val="C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希伯來書 </a:t>
            </a:r>
            <a:r>
              <a:rPr lang="en-US" altLang="zh-TW" sz="4800" b="1" i="0">
                <a:solidFill>
                  <a:srgbClr val="C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4:12</a:t>
            </a:r>
            <a:r>
              <a:rPr lang="zh-TW" altLang="en-US" sz="4800" b="1" i="0">
                <a:solidFill>
                  <a:srgbClr val="00206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「神的道是活潑的，是有功效的，比一切兩刃的劍更快，甚至魂與靈、骨節與骨髓，都能刺入、剖開，連心中的思念和主意都能辨明。」</a:t>
            </a:r>
          </a:p>
        </p:txBody>
      </p:sp>
    </p:spTree>
    <p:extLst>
      <p:ext uri="{BB962C8B-B14F-4D97-AF65-F5344CB8AC3E}">
        <p14:creationId xmlns:p14="http://schemas.microsoft.com/office/powerpoint/2010/main" val="2481192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1C94DF-AB60-5807-006C-6DF06307E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E6B691EE-01B9-718F-0F2D-FE29CBAD4FE2}"/>
              </a:ext>
            </a:extLst>
          </p:cNvPr>
          <p:cNvSpPr txBox="1">
            <a:spLocks/>
          </p:cNvSpPr>
          <p:nvPr/>
        </p:nvSpPr>
        <p:spPr>
          <a:xfrm>
            <a:off x="191955" y="473281"/>
            <a:ext cx="11951301" cy="1791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800" b="1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5. </a:t>
            </a:r>
            <a:r>
              <a:rPr lang="zh-TW" altLang="en-US" sz="4800" b="1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聖經是「</a:t>
            </a:r>
            <a:r>
              <a:rPr lang="en-US" altLang="zh-TW" sz="4800" b="1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66</a:t>
            </a:r>
            <a:r>
              <a:rPr lang="zh-TW" altLang="en-US" sz="4800" b="1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卷內容一致的，沒有矛盾，</a:t>
            </a:r>
            <a:endParaRPr lang="en-US" altLang="zh-TW" sz="4800" b="1">
              <a:solidFill>
                <a:schemeClr val="accent2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/>
            <a:r>
              <a:rPr lang="zh-TW" altLang="en-US" sz="4800" b="1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神是愛，耶穌是救主」</a:t>
            </a:r>
          </a:p>
          <a:p>
            <a:endParaRPr lang="zh-TW" altLang="en-US" sz="4800" b="1">
              <a:solidFill>
                <a:schemeClr val="accent2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70094153-6A05-F277-3E21-8648B9E55038}"/>
              </a:ext>
            </a:extLst>
          </p:cNvPr>
          <p:cNvSpPr txBox="1"/>
          <p:nvPr/>
        </p:nvSpPr>
        <p:spPr>
          <a:xfrm>
            <a:off x="48744" y="1826251"/>
            <a:ext cx="11777962" cy="3347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lnSpc>
                <a:spcPts val="6500"/>
              </a:lnSpc>
              <a:spcBef>
                <a:spcPts val="1800"/>
              </a:spcBef>
            </a:pPr>
            <a:r>
              <a:rPr lang="zh-TW" altLang="en-US" sz="4400" b="1" i="0">
                <a:solidFill>
                  <a:srgbClr val="C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希伯來書</a:t>
            </a:r>
            <a:r>
              <a:rPr lang="en-US" altLang="zh-TW" sz="4400" b="1" i="0">
                <a:solidFill>
                  <a:srgbClr val="C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1:1</a:t>
            </a:r>
            <a:r>
              <a:rPr lang="zh-TW" altLang="en-US" sz="4400" b="1" i="0">
                <a:solidFill>
                  <a:srgbClr val="00206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「神既在古時藉著眾先知多次多方的曉諭列祖，就在這末世藉着衪兒子曉諭我們。」舊約聖經是預備，說明神拯救的目的，如何在歷史的演進中成就在基督裏。</a:t>
            </a:r>
          </a:p>
        </p:txBody>
      </p:sp>
    </p:spTree>
    <p:extLst>
      <p:ext uri="{BB962C8B-B14F-4D97-AF65-F5344CB8AC3E}">
        <p14:creationId xmlns:p14="http://schemas.microsoft.com/office/powerpoint/2010/main" val="99086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62A29BA-9103-3077-02EB-12ED97C37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D8F06EED-486E-C671-5F07-0BD50E0128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13" y="95250"/>
            <a:ext cx="3900363" cy="3033616"/>
          </a:xfrm>
          <a:prstGeom prst="rect">
            <a:avLst/>
          </a:prstGeom>
        </p:spPr>
      </p:pic>
      <p:pic>
        <p:nvPicPr>
          <p:cNvPr id="1026" name="Picture 2" descr="The Ten Commandments(摩西十诫) – 基督六家全方位读经灵修网">
            <a:extLst>
              <a:ext uri="{FF2B5EF4-FFF2-40B4-BE49-F238E27FC236}">
                <a16:creationId xmlns:a16="http://schemas.microsoft.com/office/drawing/2014/main" id="{CC46C329-A88A-DE46-9F2F-D3E49558D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540" y="514977"/>
            <a:ext cx="3851068" cy="21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2.29.2024 | Moses Parted the Red Sea ...">
            <a:extLst>
              <a:ext uri="{FF2B5EF4-FFF2-40B4-BE49-F238E27FC236}">
                <a16:creationId xmlns:a16="http://schemas.microsoft.com/office/drawing/2014/main" id="{51824DCD-9277-8E59-7B9A-D0EBB9418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471" y="372955"/>
            <a:ext cx="3864455" cy="244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3 Important Lessons From The Story Of The Five Loaves And Two Fishes In The  Bible | FaithPot">
            <a:extLst>
              <a:ext uri="{FF2B5EF4-FFF2-40B4-BE49-F238E27FC236}">
                <a16:creationId xmlns:a16="http://schemas.microsoft.com/office/drawing/2014/main" id="{DEC22B1A-76F0-6BD5-038C-F5341C32E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51" y="3228725"/>
            <a:ext cx="4663126" cy="244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Jesus Heals a Blind Man, The Good Shepherd">
            <a:extLst>
              <a:ext uri="{FF2B5EF4-FFF2-40B4-BE49-F238E27FC236}">
                <a16:creationId xmlns:a16="http://schemas.microsoft.com/office/drawing/2014/main" id="{EE2327DC-73C3-94B0-8F55-1F7AF1529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6614" y="3228726"/>
            <a:ext cx="2640818" cy="244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Jesus' death remove all suffering ...">
            <a:extLst>
              <a:ext uri="{FF2B5EF4-FFF2-40B4-BE49-F238E27FC236}">
                <a16:creationId xmlns:a16="http://schemas.microsoft.com/office/drawing/2014/main" id="{BD675314-91CD-3932-E233-35F23DB66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051" y="3228726"/>
            <a:ext cx="3678899" cy="244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標題 1">
            <a:extLst>
              <a:ext uri="{FF2B5EF4-FFF2-40B4-BE49-F238E27FC236}">
                <a16:creationId xmlns:a16="http://schemas.microsoft.com/office/drawing/2014/main" id="{C0EDA177-697C-C722-C33B-233D92806F79}"/>
              </a:ext>
            </a:extLst>
          </p:cNvPr>
          <p:cNvSpPr txBox="1">
            <a:spLocks/>
          </p:cNvSpPr>
          <p:nvPr/>
        </p:nvSpPr>
        <p:spPr>
          <a:xfrm>
            <a:off x="84881" y="1670074"/>
            <a:ext cx="11999216" cy="2782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15700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方正綜藝" panose="03000509000000000000" pitchFamily="65" charset="-120"/>
                <a:ea typeface="方正綜藝" panose="03000509000000000000" pitchFamily="65" charset="-120"/>
              </a:rPr>
              <a:t>審判與救贖</a:t>
            </a:r>
            <a:endParaRPr lang="zh-HK" altLang="en-US" sz="15700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方正綜藝" panose="03000509000000000000" pitchFamily="65" charset="-120"/>
              <a:ea typeface="方正綜藝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16019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0EEDD31-0759-FC2F-E473-A791E37F2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45C931A-ADF3-7943-DBA5-13CD8D1C2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E1245D09-A002-BE15-E193-63C855011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89" y="274638"/>
            <a:ext cx="11630422" cy="5993539"/>
          </a:xfrm>
          <a:prstGeom prst="rect">
            <a:avLst/>
          </a:prstGeom>
        </p:spPr>
      </p:pic>
      <p:pic>
        <p:nvPicPr>
          <p:cNvPr id="8" name="圖片 7">
            <a:hlinkClick r:id="rId3"/>
            <a:extLst>
              <a:ext uri="{FF2B5EF4-FFF2-40B4-BE49-F238E27FC236}">
                <a16:creationId xmlns:a16="http://schemas.microsoft.com/office/drawing/2014/main" id="{5F72693E-4644-1F05-4A1E-F4867597EF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343" y="135359"/>
            <a:ext cx="1451020" cy="166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204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B548BC31-50D2-2A3F-5E84-95E5272B5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72" y="749592"/>
            <a:ext cx="12104328" cy="4980533"/>
          </a:xfrm>
          <a:prstGeom prst="rect">
            <a:avLst/>
          </a:prstGeom>
        </p:spPr>
      </p:pic>
      <p:sp>
        <p:nvSpPr>
          <p:cNvPr id="6" name="標題 5">
            <a:extLst>
              <a:ext uri="{FF2B5EF4-FFF2-40B4-BE49-F238E27FC236}">
                <a16:creationId xmlns:a16="http://schemas.microsoft.com/office/drawing/2014/main" id="{3B9F34DF-B143-E6DA-76E3-737238BD1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5282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5 Minute Break 影像– 瀏覽873 個素材庫相片、向量圖和影片| Adobe Stock">
            <a:extLst>
              <a:ext uri="{FF2B5EF4-FFF2-40B4-BE49-F238E27FC236}">
                <a16:creationId xmlns:a16="http://schemas.microsoft.com/office/drawing/2014/main" id="{12016F9A-4402-CB3B-8DCB-B65AD4605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331" y="439312"/>
            <a:ext cx="5742049" cy="574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832F4E29-E259-AC50-BB89-696E4724B680}"/>
              </a:ext>
            </a:extLst>
          </p:cNvPr>
          <p:cNvSpPr txBox="1"/>
          <p:nvPr/>
        </p:nvSpPr>
        <p:spPr>
          <a:xfrm>
            <a:off x="6833569" y="2644170"/>
            <a:ext cx="28897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960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方正綜藝" panose="03000509000000000000" pitchFamily="65" charset="-120"/>
                <a:ea typeface="方正綜藝" panose="03000509000000000000" pitchFamily="65" charset="-120"/>
              </a:rPr>
              <a:t>小休</a:t>
            </a:r>
            <a:endParaRPr lang="zh-HK" altLang="en-US" sz="9600">
              <a:latin typeface="方正綜藝" panose="03000509000000000000" pitchFamily="65" charset="-120"/>
              <a:ea typeface="方正綜藝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33235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897708F-12BE-C0FE-90F3-C2F588B96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F0436E6-9206-7A17-59CB-703EA4F87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236998D-B26E-3385-F6E0-A298EB284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89" y="131579"/>
            <a:ext cx="10583335" cy="638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590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D8B9DED6-2990-5766-18F8-FC37B1F479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401371"/>
              </p:ext>
            </p:extLst>
          </p:nvPr>
        </p:nvGraphicFramePr>
        <p:xfrm>
          <a:off x="91517" y="77491"/>
          <a:ext cx="11984149" cy="6530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679">
                  <a:extLst>
                    <a:ext uri="{9D8B030D-6E8A-4147-A177-3AD203B41FA5}">
                      <a16:colId xmlns:a16="http://schemas.microsoft.com/office/drawing/2014/main" val="1880422770"/>
                    </a:ext>
                  </a:extLst>
                </a:gridCol>
                <a:gridCol w="197279">
                  <a:extLst>
                    <a:ext uri="{9D8B030D-6E8A-4147-A177-3AD203B41FA5}">
                      <a16:colId xmlns:a16="http://schemas.microsoft.com/office/drawing/2014/main" val="1251653817"/>
                    </a:ext>
                  </a:extLst>
                </a:gridCol>
                <a:gridCol w="801400">
                  <a:extLst>
                    <a:ext uri="{9D8B030D-6E8A-4147-A177-3AD203B41FA5}">
                      <a16:colId xmlns:a16="http://schemas.microsoft.com/office/drawing/2014/main" val="706639008"/>
                    </a:ext>
                  </a:extLst>
                </a:gridCol>
                <a:gridCol w="442184">
                  <a:extLst>
                    <a:ext uri="{9D8B030D-6E8A-4147-A177-3AD203B41FA5}">
                      <a16:colId xmlns:a16="http://schemas.microsoft.com/office/drawing/2014/main" val="2035372891"/>
                    </a:ext>
                  </a:extLst>
                </a:gridCol>
                <a:gridCol w="556495">
                  <a:extLst>
                    <a:ext uri="{9D8B030D-6E8A-4147-A177-3AD203B41FA5}">
                      <a16:colId xmlns:a16="http://schemas.microsoft.com/office/drawing/2014/main" val="999358726"/>
                    </a:ext>
                  </a:extLst>
                </a:gridCol>
                <a:gridCol w="577361">
                  <a:extLst>
                    <a:ext uri="{9D8B030D-6E8A-4147-A177-3AD203B41FA5}">
                      <a16:colId xmlns:a16="http://schemas.microsoft.com/office/drawing/2014/main" val="1932266783"/>
                    </a:ext>
                  </a:extLst>
                </a:gridCol>
                <a:gridCol w="421318">
                  <a:extLst>
                    <a:ext uri="{9D8B030D-6E8A-4147-A177-3AD203B41FA5}">
                      <a16:colId xmlns:a16="http://schemas.microsoft.com/office/drawing/2014/main" val="2215973337"/>
                    </a:ext>
                  </a:extLst>
                </a:gridCol>
                <a:gridCol w="697908">
                  <a:extLst>
                    <a:ext uri="{9D8B030D-6E8A-4147-A177-3AD203B41FA5}">
                      <a16:colId xmlns:a16="http://schemas.microsoft.com/office/drawing/2014/main" val="2686011091"/>
                    </a:ext>
                  </a:extLst>
                </a:gridCol>
                <a:gridCol w="300771">
                  <a:extLst>
                    <a:ext uri="{9D8B030D-6E8A-4147-A177-3AD203B41FA5}">
                      <a16:colId xmlns:a16="http://schemas.microsoft.com/office/drawing/2014/main" val="799040248"/>
                    </a:ext>
                  </a:extLst>
                </a:gridCol>
                <a:gridCol w="790399">
                  <a:extLst>
                    <a:ext uri="{9D8B030D-6E8A-4147-A177-3AD203B41FA5}">
                      <a16:colId xmlns:a16="http://schemas.microsoft.com/office/drawing/2014/main" val="10537901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071344"/>
                    </a:ext>
                  </a:extLst>
                </a:gridCol>
                <a:gridCol w="998679">
                  <a:extLst>
                    <a:ext uri="{9D8B030D-6E8A-4147-A177-3AD203B41FA5}">
                      <a16:colId xmlns:a16="http://schemas.microsoft.com/office/drawing/2014/main" val="554759468"/>
                    </a:ext>
                  </a:extLst>
                </a:gridCol>
                <a:gridCol w="181724">
                  <a:extLst>
                    <a:ext uri="{9D8B030D-6E8A-4147-A177-3AD203B41FA5}">
                      <a16:colId xmlns:a16="http://schemas.microsoft.com/office/drawing/2014/main" val="3791493000"/>
                    </a:ext>
                  </a:extLst>
                </a:gridCol>
                <a:gridCol w="816955">
                  <a:extLst>
                    <a:ext uri="{9D8B030D-6E8A-4147-A177-3AD203B41FA5}">
                      <a16:colId xmlns:a16="http://schemas.microsoft.com/office/drawing/2014/main" val="3945311192"/>
                    </a:ext>
                  </a:extLst>
                </a:gridCol>
                <a:gridCol w="360792">
                  <a:extLst>
                    <a:ext uri="{9D8B030D-6E8A-4147-A177-3AD203B41FA5}">
                      <a16:colId xmlns:a16="http://schemas.microsoft.com/office/drawing/2014/main" val="375628679"/>
                    </a:ext>
                  </a:extLst>
                </a:gridCol>
                <a:gridCol w="637887">
                  <a:extLst>
                    <a:ext uri="{9D8B030D-6E8A-4147-A177-3AD203B41FA5}">
                      <a16:colId xmlns:a16="http://schemas.microsoft.com/office/drawing/2014/main" val="2395493767"/>
                    </a:ext>
                  </a:extLst>
                </a:gridCol>
                <a:gridCol w="627642">
                  <a:extLst>
                    <a:ext uri="{9D8B030D-6E8A-4147-A177-3AD203B41FA5}">
                      <a16:colId xmlns:a16="http://schemas.microsoft.com/office/drawing/2014/main" val="3570821788"/>
                    </a:ext>
                  </a:extLst>
                </a:gridCol>
                <a:gridCol w="371037">
                  <a:extLst>
                    <a:ext uri="{9D8B030D-6E8A-4147-A177-3AD203B41FA5}">
                      <a16:colId xmlns:a16="http://schemas.microsoft.com/office/drawing/2014/main" val="3152659357"/>
                    </a:ext>
                  </a:extLst>
                </a:gridCol>
                <a:gridCol w="813161">
                  <a:extLst>
                    <a:ext uri="{9D8B030D-6E8A-4147-A177-3AD203B41FA5}">
                      <a16:colId xmlns:a16="http://schemas.microsoft.com/office/drawing/2014/main" val="1540253497"/>
                    </a:ext>
                  </a:extLst>
                </a:gridCol>
                <a:gridCol w="185519">
                  <a:extLst>
                    <a:ext uri="{9D8B030D-6E8A-4147-A177-3AD203B41FA5}">
                      <a16:colId xmlns:a16="http://schemas.microsoft.com/office/drawing/2014/main" val="1316367655"/>
                    </a:ext>
                  </a:extLst>
                </a:gridCol>
                <a:gridCol w="998679">
                  <a:extLst>
                    <a:ext uri="{9D8B030D-6E8A-4147-A177-3AD203B41FA5}">
                      <a16:colId xmlns:a16="http://schemas.microsoft.com/office/drawing/2014/main" val="227488486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4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摩西</a:t>
                      </a:r>
                      <a:endParaRPr lang="en-US" altLang="zh-TW" sz="24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24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五經</a:t>
                      </a:r>
                      <a:endParaRPr lang="zh-HK" altLang="en-US" sz="24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HK" altLang="en-US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400" b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歷史書</a:t>
                      </a:r>
                      <a:endParaRPr lang="zh-HK" altLang="en-US" sz="2400" b="1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HK" altLang="en-US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800" b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詩歌</a:t>
                      </a:r>
                      <a:r>
                        <a:rPr lang="zh-TW" altLang="en-US" sz="2400" b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智慧書</a:t>
                      </a:r>
                      <a:endParaRPr lang="zh-HK" altLang="en-US" sz="2800" b="1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HK" altLang="en-US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800" b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大</a:t>
                      </a:r>
                      <a:endParaRPr lang="en-US" altLang="zh-TW" sz="2800" b="1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2300" b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先知書</a:t>
                      </a:r>
                      <a:endParaRPr lang="zh-HK" altLang="en-US" sz="2300" b="1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HK" altLang="en-US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800" b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</a:t>
                      </a:r>
                      <a:endParaRPr lang="en-US" altLang="zh-TW" sz="2800" b="1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2300" b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先知書</a:t>
                      </a:r>
                      <a:endParaRPr lang="zh-HK" altLang="en-US" sz="23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HK" altLang="en-US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28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4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四福音</a:t>
                      </a:r>
                      <a:endParaRPr lang="zh-HK" altLang="en-US" sz="24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HK" altLang="en-US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教會</a:t>
                      </a:r>
                      <a:endParaRPr kumimoji="0" lang="en-US" altLang="zh-TW" sz="2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000" b="1" i="0" u="none" strike="noStrike" kern="1200" cap="none" spc="-6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初代歷史</a:t>
                      </a:r>
                      <a:endParaRPr kumimoji="0" lang="zh-HK" altLang="en-US" sz="2400" b="1" i="0" u="none" strike="noStrike" kern="1200" cap="none" spc="-6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HK" altLang="en-US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100" b="1" spc="-60" baseline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保羅書信</a:t>
                      </a:r>
                      <a:endParaRPr lang="zh-HK" altLang="en-US" sz="2100" b="1" spc="-60" baseline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HK" altLang="en-US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4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普通</a:t>
                      </a:r>
                      <a:endParaRPr lang="en-US" altLang="zh-TW" sz="24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24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書信</a:t>
                      </a:r>
                      <a:endParaRPr lang="zh-HK" altLang="en-US" sz="24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HK" altLang="en-US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4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啟示</a:t>
                      </a:r>
                      <a:endParaRPr lang="en-US" altLang="zh-TW" sz="24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24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預言</a:t>
                      </a:r>
                      <a:endParaRPr lang="zh-HK" altLang="en-US" sz="24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8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HK" altLang="en-US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7475743"/>
                  </a:ext>
                </a:extLst>
              </a:tr>
              <a:tr h="0">
                <a:tc gridSpan="21">
                  <a:txBody>
                    <a:bodyPr/>
                    <a:lstStyle/>
                    <a:p>
                      <a:pPr algn="ctr"/>
                      <a:endParaRPr lang="zh-HK" altLang="en-US" sz="2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644636"/>
                  </a:ext>
                </a:extLst>
              </a:tr>
              <a:tr h="82967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創</a:t>
                      </a:r>
                      <a:endParaRPr lang="en-US" altLang="zh-TW" sz="3200" b="1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800" b="1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創世記</a:t>
                      </a:r>
                      <a:endParaRPr lang="zh-HK" altLang="en-US" sz="3200" b="1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出</a:t>
                      </a:r>
                      <a:endParaRPr lang="en-US" altLang="zh-TW" sz="3200" b="1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600" b="1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出埃及記</a:t>
                      </a:r>
                      <a:endParaRPr lang="zh-HK" altLang="en-US" sz="2800" b="1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利</a:t>
                      </a:r>
                      <a:endParaRPr lang="en-US" altLang="zh-TW" sz="3200" b="1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利未記</a:t>
                      </a:r>
                      <a:endParaRPr lang="zh-HK" altLang="en-US" sz="3200" b="1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民</a:t>
                      </a:r>
                      <a:endParaRPr lang="en-US" altLang="zh-TW" sz="3200" b="1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800" b="1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民數記</a:t>
                      </a:r>
                      <a:endParaRPr lang="zh-HK" altLang="en-US" sz="3200" b="1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</a:t>
                      </a:r>
                      <a:endParaRPr lang="en-US" altLang="zh-TW" sz="3200" b="1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800" b="1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申命記</a:t>
                      </a:r>
                      <a:endParaRPr lang="zh-HK" altLang="en-US" sz="3200" b="1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zh-HK" altLang="en-US" sz="2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HK" altLang="en-US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書</a:t>
                      </a:r>
                      <a:endParaRPr lang="en-US" altLang="zh-TW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6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約書亞記</a:t>
                      </a:r>
                      <a:endParaRPr lang="zh-HK" altLang="en-US" sz="16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士</a:t>
                      </a:r>
                      <a:endParaRPr lang="en-US" altLang="zh-TW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8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士師記</a:t>
                      </a:r>
                      <a:endParaRPr lang="zh-HK" altLang="en-US" sz="18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得</a:t>
                      </a:r>
                      <a:endParaRPr lang="en-US" altLang="zh-TW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8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路得記</a:t>
                      </a:r>
                      <a:endParaRPr lang="zh-HK" altLang="en-US" sz="18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撒上</a:t>
                      </a:r>
                      <a:r>
                        <a:rPr lang="zh-TW" altLang="en-US" sz="16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撒母耳記</a:t>
                      </a:r>
                      <a:endParaRPr lang="zh-HK" altLang="en-US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撒下</a:t>
                      </a:r>
                      <a:endParaRPr lang="en-US" altLang="zh-TW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撒母耳記</a:t>
                      </a:r>
                      <a:endParaRPr lang="zh-HK" altLang="en-US" sz="16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3018293"/>
                  </a:ext>
                </a:extLst>
              </a:tr>
              <a:tr h="82967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王上</a:t>
                      </a:r>
                      <a:endParaRPr lang="en-US" altLang="zh-TW" sz="28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6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列王紀上</a:t>
                      </a:r>
                      <a:endParaRPr lang="zh-HK" altLang="en-US" sz="16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8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王下</a:t>
                      </a:r>
                      <a:endParaRPr lang="en-US" altLang="zh-TW" sz="28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6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列王紀下</a:t>
                      </a:r>
                      <a:endParaRPr lang="zh-HK" altLang="en-US" sz="16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8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代上</a:t>
                      </a:r>
                      <a:endParaRPr lang="en-US" altLang="zh-TW" sz="16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6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歷代志上</a:t>
                      </a:r>
                      <a:endParaRPr lang="zh-HK" altLang="en-US" sz="16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8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代下</a:t>
                      </a:r>
                      <a:r>
                        <a:rPr lang="zh-TW" altLang="en-US" sz="16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歷代志下</a:t>
                      </a:r>
                      <a:endParaRPr lang="zh-HK" altLang="en-US" sz="28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拉</a:t>
                      </a:r>
                      <a:endParaRPr lang="en-US" altLang="zh-TW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以斯拉記</a:t>
                      </a:r>
                      <a:endParaRPr lang="zh-HK" altLang="en-US" sz="16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尼</a:t>
                      </a:r>
                      <a:endParaRPr lang="en-US" altLang="zh-TW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尼希米記</a:t>
                      </a:r>
                      <a:endParaRPr lang="zh-HK" alt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帖</a:t>
                      </a:r>
                      <a:endParaRPr lang="en-US" altLang="zh-TW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以斯帖記</a:t>
                      </a:r>
                      <a:endParaRPr lang="zh-HK" alt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伯</a:t>
                      </a:r>
                      <a:endParaRPr lang="en-US" altLang="zh-TW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8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約伯記</a:t>
                      </a:r>
                      <a:endParaRPr lang="zh-HK" altLang="en-US" sz="18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詩</a:t>
                      </a:r>
                      <a:endParaRPr lang="en-US" altLang="zh-TW" sz="18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8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詩篇</a:t>
                      </a:r>
                      <a:endParaRPr lang="zh-HK" altLang="en-US" sz="18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箴</a:t>
                      </a:r>
                      <a:endParaRPr lang="en-US" altLang="zh-TW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8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箴言</a:t>
                      </a:r>
                      <a:endParaRPr lang="zh-HK" altLang="en-US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傳</a:t>
                      </a:r>
                      <a:endParaRPr lang="en-US" altLang="zh-TW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傳道書</a:t>
                      </a:r>
                      <a:endParaRPr lang="zh-HK" altLang="en-US" sz="18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歌</a:t>
                      </a:r>
                      <a:endParaRPr lang="en-US" altLang="zh-TW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雅歌</a:t>
                      </a:r>
                      <a:endParaRPr lang="zh-HK" altLang="en-US" sz="1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1775399"/>
                  </a:ext>
                </a:extLst>
              </a:tr>
              <a:tr h="82967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賽</a:t>
                      </a:r>
                      <a:endParaRPr lang="en-US" altLang="zh-TW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6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以賽亞書</a:t>
                      </a:r>
                      <a:endParaRPr lang="zh-HK" altLang="en-US" sz="16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耶</a:t>
                      </a:r>
                      <a:endParaRPr lang="en-US" altLang="zh-TW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6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耶利米書</a:t>
                      </a:r>
                      <a:endParaRPr lang="zh-HK" altLang="en-US" sz="16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>
                        <a:spcAft>
                          <a:spcPts val="300"/>
                        </a:spcAft>
                      </a:pPr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哀</a:t>
                      </a:r>
                      <a:endParaRPr lang="en-US" altLang="zh-TW" sz="18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300" b="1" spc="-50" baseline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耶利米哀歌</a:t>
                      </a:r>
                      <a:endParaRPr lang="zh-HK" altLang="en-US" sz="1300" b="1" spc="-50" baseline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結</a:t>
                      </a:r>
                      <a:endParaRPr lang="en-US" altLang="zh-TW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6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以西結書</a:t>
                      </a:r>
                      <a:endParaRPr lang="zh-HK" altLang="en-US" sz="28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但</a:t>
                      </a:r>
                      <a:endParaRPr lang="en-US" altLang="zh-TW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但以理書</a:t>
                      </a:r>
                      <a:endParaRPr lang="zh-HK" altLang="en-US" sz="16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何</a:t>
                      </a:r>
                      <a:endParaRPr lang="en-US" altLang="zh-TW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6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何西阿書</a:t>
                      </a:r>
                      <a:endParaRPr lang="zh-HK" altLang="en-US" sz="2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珥</a:t>
                      </a:r>
                      <a:endParaRPr kumimoji="0" lang="en-US" altLang="zh-TW" sz="3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約珥書</a:t>
                      </a:r>
                      <a:endParaRPr kumimoji="0" lang="zh-HK" altLang="en-US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摩</a:t>
                      </a:r>
                      <a:endParaRPr kumimoji="0" lang="en-US" altLang="zh-TW" sz="3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阿摩斯書</a:t>
                      </a:r>
                      <a:endParaRPr kumimoji="0" lang="zh-HK" altLang="en-US" sz="16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俄</a:t>
                      </a:r>
                      <a:endParaRPr kumimoji="0" lang="en-US" altLang="zh-TW" sz="3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300" b="1" i="0" u="none" strike="noStrike" kern="1200" cap="none" spc="-5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俄巴底亞書</a:t>
                      </a:r>
                      <a:endParaRPr kumimoji="0" lang="zh-HK" altLang="en-US" sz="1300" b="1" i="0" u="none" strike="noStrike" kern="1200" cap="none" spc="-5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拿</a:t>
                      </a:r>
                      <a:endParaRPr lang="en-US" altLang="zh-TW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8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約拿書</a:t>
                      </a:r>
                      <a:endParaRPr lang="zh-HK" altLang="en-US" sz="18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彌</a:t>
                      </a:r>
                      <a:endParaRPr lang="en-US" altLang="zh-TW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8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彌迦書</a:t>
                      </a:r>
                      <a:endParaRPr lang="zh-HK" altLang="en-US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鴻</a:t>
                      </a:r>
                      <a:endParaRPr lang="en-US" altLang="zh-TW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8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那鴻書</a:t>
                      </a:r>
                      <a:endParaRPr lang="zh-HK" altLang="en-US" sz="1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798540"/>
                  </a:ext>
                </a:extLst>
              </a:tr>
              <a:tr h="82967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哈</a:t>
                      </a:r>
                      <a:endParaRPr lang="en-US" altLang="zh-TW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6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哈巴谷書</a:t>
                      </a:r>
                      <a:endParaRPr lang="zh-HK" alt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番</a:t>
                      </a:r>
                      <a:endParaRPr lang="en-US" altLang="zh-TW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6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西番雅書</a:t>
                      </a:r>
                      <a:endParaRPr lang="zh-HK" alt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該</a:t>
                      </a:r>
                      <a:endParaRPr lang="en-US" altLang="zh-TW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8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哈該書</a:t>
                      </a:r>
                      <a:endParaRPr lang="zh-HK" altLang="en-US" sz="1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亞</a:t>
                      </a:r>
                      <a:endParaRPr lang="en-US" altLang="zh-TW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zh-TW" altLang="en-US" sz="1300" b="1" spc="-40" baseline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撒迦利亞書</a:t>
                      </a:r>
                      <a:endParaRPr lang="zh-HK" altLang="en-US" sz="1300" spc="-40" baseline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瑪</a:t>
                      </a:r>
                      <a:endParaRPr lang="en-US" altLang="zh-TW" sz="32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6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瑪拉基書</a:t>
                      </a:r>
                      <a:endParaRPr lang="zh-HK" alt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zh-HK" altLang="en-US" sz="28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HK" altLang="en-US" sz="28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太</a:t>
                      </a:r>
                      <a:endParaRPr lang="en-US" altLang="zh-TW" sz="3200" b="1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Bef>
                          <a:spcPts val="300"/>
                        </a:spcBef>
                      </a:pPr>
                      <a:r>
                        <a:rPr lang="zh-TW" altLang="en-US" sz="1600" b="1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馬太福音</a:t>
                      </a:r>
                      <a:endParaRPr lang="zh-HK" altLang="en-US" sz="1600" b="1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可</a:t>
                      </a:r>
                      <a:endParaRPr lang="en-US" altLang="zh-TW" sz="3200" b="1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Bef>
                          <a:spcPts val="300"/>
                        </a:spcBef>
                      </a:pPr>
                      <a:r>
                        <a:rPr lang="zh-TW" altLang="en-US" sz="1600" b="1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馬可福音</a:t>
                      </a:r>
                      <a:endParaRPr lang="zh-HK" altLang="en-US" sz="1600" b="1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路</a:t>
                      </a:r>
                      <a:endParaRPr lang="en-US" altLang="zh-TW" sz="3200" b="1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Bef>
                          <a:spcPts val="300"/>
                        </a:spcBef>
                      </a:pPr>
                      <a:r>
                        <a:rPr lang="zh-TW" altLang="en-US" sz="1600" b="1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路加福音</a:t>
                      </a:r>
                      <a:endParaRPr lang="zh-HK" altLang="en-US" sz="1600" b="1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約</a:t>
                      </a:r>
                      <a:endParaRPr kumimoji="0" lang="en-US" altLang="zh-TW" sz="3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約翰福音</a:t>
                      </a:r>
                      <a:endParaRPr kumimoji="0" lang="zh-HK" altLang="en-US" sz="16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徒</a:t>
                      </a:r>
                      <a:endParaRPr kumimoji="0" lang="en-US" altLang="zh-TW" sz="3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使徒行傳</a:t>
                      </a:r>
                      <a:endParaRPr kumimoji="0" lang="zh-HK" altLang="en-US" sz="16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395159"/>
                  </a:ext>
                </a:extLst>
              </a:tr>
              <a:tr h="82967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羅</a:t>
                      </a:r>
                      <a:endParaRPr lang="en-US" altLang="zh-TW" sz="3200" b="1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800" b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羅馬書</a:t>
                      </a:r>
                      <a:endParaRPr lang="zh-HK" altLang="en-US" sz="1800" b="1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1" i="0" u="none" strike="noStrike" kern="1200" cap="none" spc="-15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林前</a:t>
                      </a:r>
                      <a:endParaRPr kumimoji="0" lang="en-US" altLang="zh-TW" sz="3200" b="1" i="0" u="none" strike="noStrike" kern="1200" cap="none" spc="-15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1" i="0" u="none" strike="noStrike" kern="1200" cap="none" spc="-15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哥林多前書</a:t>
                      </a:r>
                      <a:endParaRPr lang="zh-HK" altLang="en-US" sz="2000" spc="-150" baseline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林後</a:t>
                      </a:r>
                      <a:endParaRPr kumimoji="0" lang="en-US" altLang="zh-TW" sz="3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1" i="0" u="none" strike="noStrike" kern="1200" cap="none" spc="-15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哥林多後書</a:t>
                      </a:r>
                      <a:endParaRPr lang="zh-HK" altLang="en-US" sz="2000" spc="-150" baseline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加</a:t>
                      </a:r>
                      <a:endParaRPr kumimoji="0" lang="en-US" altLang="zh-TW" sz="3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加拉太書</a:t>
                      </a:r>
                      <a:endParaRPr lang="zh-HK" alt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弗</a:t>
                      </a:r>
                      <a:endParaRPr kumimoji="0" lang="en-US" altLang="zh-TW" sz="3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以弗所書</a:t>
                      </a:r>
                      <a:endParaRPr lang="zh-HK" alt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腓</a:t>
                      </a:r>
                      <a:endParaRPr kumimoji="0" lang="en-US" altLang="zh-TW" sz="3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腓立比書</a:t>
                      </a:r>
                      <a:endParaRPr lang="zh-HK" alt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西</a:t>
                      </a:r>
                      <a:endParaRPr kumimoji="0" lang="en-US" altLang="zh-TW" sz="3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歌羅西書</a:t>
                      </a:r>
                      <a:endParaRPr lang="zh-HK" alt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1" i="0" u="none" strike="noStrike" kern="1200" cap="none" spc="-10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帖前</a:t>
                      </a:r>
                      <a:endParaRPr kumimoji="0" lang="en-US" altLang="zh-TW" sz="3200" b="1" i="0" u="none" strike="noStrike" kern="1200" cap="none" spc="-10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1" i="0" u="none" strike="noStrike" kern="1200" cap="none" spc="-10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帖撒羅尼迦前書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帖後</a:t>
                      </a:r>
                      <a:endParaRPr kumimoji="0" lang="en-US" altLang="zh-TW" sz="3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帖撒羅尼迦後書</a:t>
                      </a:r>
                      <a:endParaRPr lang="zh-HK" alt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HK" altLang="en-US" sz="1300" spc="-100" baseline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提前</a:t>
                      </a:r>
                      <a:endParaRPr kumimoji="0" lang="en-US" altLang="zh-TW" sz="3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300" b="1" i="0" u="none" strike="noStrike" kern="1200" cap="none" spc="-10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提摩太前書</a:t>
                      </a:r>
                      <a:endParaRPr lang="zh-HK" altLang="en-US" sz="1300" spc="-100" baseline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提後</a:t>
                      </a:r>
                      <a:endParaRPr kumimoji="0" lang="en-US" altLang="zh-TW" sz="3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300" b="1" i="0" u="none" strike="noStrike" kern="1200" cap="none" spc="-10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提摩太後書</a:t>
                      </a:r>
                      <a:endParaRPr lang="zh-HK" altLang="en-US" sz="2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0449780"/>
                  </a:ext>
                </a:extLst>
              </a:tr>
              <a:tr h="8296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多</a:t>
                      </a:r>
                      <a:endParaRPr kumimoji="0" lang="en-US" altLang="zh-TW" sz="3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提多書</a:t>
                      </a:r>
                      <a:endParaRPr lang="zh-HK" alt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門</a:t>
                      </a:r>
                      <a:endParaRPr kumimoji="0" lang="en-US" altLang="zh-TW" sz="3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腓利門書</a:t>
                      </a:r>
                      <a:endParaRPr lang="zh-HK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來</a:t>
                      </a:r>
                      <a:endParaRPr kumimoji="0" lang="en-US" altLang="zh-TW" sz="3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希伯來書</a:t>
                      </a:r>
                      <a:endParaRPr lang="zh-HK" altLang="en-US" sz="28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雅</a:t>
                      </a:r>
                      <a:endParaRPr kumimoji="0" lang="en-US" altLang="zh-TW" sz="3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雅各書</a:t>
                      </a:r>
                      <a:endParaRPr lang="zh-HK" altLang="en-US" sz="28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彼前</a:t>
                      </a:r>
                      <a:r>
                        <a:rPr kumimoji="0" lang="zh-TW" alt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彼得前書</a:t>
                      </a:r>
                      <a:endParaRPr lang="zh-HK" altLang="en-US" sz="28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彼後</a:t>
                      </a:r>
                      <a:r>
                        <a:rPr kumimoji="0" lang="zh-TW" alt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彼得後書</a:t>
                      </a:r>
                      <a:endParaRPr lang="zh-HK" altLang="en-US" sz="28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約一</a:t>
                      </a:r>
                      <a:endParaRPr kumimoji="0" lang="en-US" altLang="zh-TW" sz="3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約翰一書</a:t>
                      </a:r>
                      <a:endParaRPr lang="zh-HK" altLang="en-US" sz="28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約二</a:t>
                      </a:r>
                      <a:endParaRPr kumimoji="0" lang="en-US" altLang="zh-TW" sz="3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約翰二書</a:t>
                      </a:r>
                      <a:endParaRPr lang="zh-HK" altLang="en-US" sz="28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約三</a:t>
                      </a:r>
                      <a:endParaRPr kumimoji="0" lang="en-US" altLang="zh-TW" sz="3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約翰三書</a:t>
                      </a:r>
                      <a:endParaRPr lang="zh-HK" altLang="en-US" sz="28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猶</a:t>
                      </a:r>
                      <a:endParaRPr kumimoji="0" lang="en-US" altLang="zh-TW" sz="3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猶大書</a:t>
                      </a:r>
                      <a:endParaRPr lang="zh-HK" altLang="en-US" sz="28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4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啟 </a:t>
                      </a:r>
                      <a:r>
                        <a:rPr kumimoji="0" lang="zh-TW" alt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啟示錄</a:t>
                      </a:r>
                      <a:endParaRPr lang="zh-HK" altLang="en-US" sz="24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HK" altLang="en-US" sz="28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8281319"/>
                  </a:ext>
                </a:extLst>
              </a:tr>
            </a:tbl>
          </a:graphicData>
        </a:graphic>
      </p:graphicFrame>
      <p:pic>
        <p:nvPicPr>
          <p:cNvPr id="8" name="圖片 7">
            <a:extLst>
              <a:ext uri="{FF2B5EF4-FFF2-40B4-BE49-F238E27FC236}">
                <a16:creationId xmlns:a16="http://schemas.microsoft.com/office/drawing/2014/main" id="{5E046177-B016-76E2-3762-D692A23E9ED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8" t="13365" r="8105" b="15832"/>
          <a:stretch>
            <a:fillRect/>
          </a:stretch>
        </p:blipFill>
        <p:spPr>
          <a:xfrm>
            <a:off x="5513157" y="1577514"/>
            <a:ext cx="1165685" cy="655790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D9995AF5-3470-FF1E-3BC1-5EC6AC63005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8" t="13365" r="8105" b="15832"/>
          <a:stretch>
            <a:fillRect/>
          </a:stretch>
        </p:blipFill>
        <p:spPr>
          <a:xfrm>
            <a:off x="5513157" y="4131087"/>
            <a:ext cx="1165685" cy="65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669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04F0BCE-4252-B9A5-3B67-540CD67C4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FB22BE9-7C90-4436-0D38-9679B06F78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1B8E09B-AE84-74F0-A650-06482465A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362" y="174912"/>
            <a:ext cx="11796638" cy="650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1723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88E1F4-74D2-E7B3-18B9-953120819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E5401EC-BCB5-D9F7-4094-2E083C748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3303" y="1222902"/>
            <a:ext cx="5838837" cy="1791906"/>
          </a:xfrm>
        </p:spPr>
        <p:txBody>
          <a:bodyPr>
            <a:normAutofit/>
          </a:bodyPr>
          <a:lstStyle/>
          <a:p>
            <a:pPr algn="l"/>
            <a:r>
              <a:rPr lang="zh-HK" altLang="en-US" sz="5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zh-TW" altLang="en-US" sz="5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二課</a:t>
            </a:r>
            <a:r>
              <a:rPr lang="en-US" altLang="zh-TW" sz="5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5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創世記</a:t>
            </a:r>
            <a:r>
              <a:rPr lang="en-US" altLang="zh-HK" sz="5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AAF16646-5421-42E9-E2B2-31A8A0379A84}"/>
              </a:ext>
            </a:extLst>
          </p:cNvPr>
          <p:cNvSpPr txBox="1">
            <a:spLocks/>
          </p:cNvSpPr>
          <p:nvPr/>
        </p:nvSpPr>
        <p:spPr>
          <a:xfrm>
            <a:off x="135997" y="3522840"/>
            <a:ext cx="11612880" cy="1791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15400" b="1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聖經漫遊</a:t>
            </a:r>
            <a:endParaRPr lang="zh-HK" altLang="en-US" sz="15400" b="1">
              <a:solidFill>
                <a:schemeClr val="accent2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0" name="Picture 2" descr="Ten Clock&quot; Images – Browse 36 Stock Photos, Vectors, and Video | Adobe Stock">
            <a:extLst>
              <a:ext uri="{FF2B5EF4-FFF2-40B4-BE49-F238E27FC236}">
                <a16:creationId xmlns:a16="http://schemas.microsoft.com/office/drawing/2014/main" id="{9F793F60-805C-439B-ACE4-10535E8C4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140" y="251460"/>
            <a:ext cx="2400300" cy="24003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橢圓 4">
            <a:extLst>
              <a:ext uri="{FF2B5EF4-FFF2-40B4-BE49-F238E27FC236}">
                <a16:creationId xmlns:a16="http://schemas.microsoft.com/office/drawing/2014/main" id="{8841EDF0-1B11-7B41-985B-42BE2091C054}"/>
              </a:ext>
            </a:extLst>
          </p:cNvPr>
          <p:cNvSpPr/>
          <p:nvPr/>
        </p:nvSpPr>
        <p:spPr>
          <a:xfrm>
            <a:off x="9741089" y="832514"/>
            <a:ext cx="354841" cy="32754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A9F3EA31-8044-3171-87AC-5B6F8F80E4AB}"/>
              </a:ext>
            </a:extLst>
          </p:cNvPr>
          <p:cNvSpPr txBox="1"/>
          <p:nvPr/>
        </p:nvSpPr>
        <p:spPr>
          <a:xfrm>
            <a:off x="9594376" y="700487"/>
            <a:ext cx="7028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3200" b="1">
                <a:solidFill>
                  <a:srgbClr val="FF0000"/>
                </a:solidFill>
              </a:rPr>
              <a:t>10</a:t>
            </a:r>
            <a:endParaRPr lang="zh-HK" altLang="en-US" sz="3200" b="1">
              <a:solidFill>
                <a:srgbClr val="FF0000"/>
              </a:solidFill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63040C31-4A28-0CCA-65C6-8005E5F809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489412"/>
              </p:ext>
            </p:extLst>
          </p:nvPr>
        </p:nvGraphicFramePr>
        <p:xfrm>
          <a:off x="197992" y="251460"/>
          <a:ext cx="9102842" cy="9963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6814">
                  <a:extLst>
                    <a:ext uri="{9D8B030D-6E8A-4147-A177-3AD203B41FA5}">
                      <a16:colId xmlns:a16="http://schemas.microsoft.com/office/drawing/2014/main" val="654131721"/>
                    </a:ext>
                  </a:extLst>
                </a:gridCol>
                <a:gridCol w="1138004">
                  <a:extLst>
                    <a:ext uri="{9D8B030D-6E8A-4147-A177-3AD203B41FA5}">
                      <a16:colId xmlns:a16="http://schemas.microsoft.com/office/drawing/2014/main" val="1669165132"/>
                    </a:ext>
                  </a:extLst>
                </a:gridCol>
                <a:gridCol w="1138004">
                  <a:extLst>
                    <a:ext uri="{9D8B030D-6E8A-4147-A177-3AD203B41FA5}">
                      <a16:colId xmlns:a16="http://schemas.microsoft.com/office/drawing/2014/main" val="3917493633"/>
                    </a:ext>
                  </a:extLst>
                </a:gridCol>
                <a:gridCol w="1138004">
                  <a:extLst>
                    <a:ext uri="{9D8B030D-6E8A-4147-A177-3AD203B41FA5}">
                      <a16:colId xmlns:a16="http://schemas.microsoft.com/office/drawing/2014/main" val="2927264104"/>
                    </a:ext>
                  </a:extLst>
                </a:gridCol>
                <a:gridCol w="1138004">
                  <a:extLst>
                    <a:ext uri="{9D8B030D-6E8A-4147-A177-3AD203B41FA5}">
                      <a16:colId xmlns:a16="http://schemas.microsoft.com/office/drawing/2014/main" val="3190637603"/>
                    </a:ext>
                  </a:extLst>
                </a:gridCol>
                <a:gridCol w="1138004">
                  <a:extLst>
                    <a:ext uri="{9D8B030D-6E8A-4147-A177-3AD203B41FA5}">
                      <a16:colId xmlns:a16="http://schemas.microsoft.com/office/drawing/2014/main" val="2127209569"/>
                    </a:ext>
                  </a:extLst>
                </a:gridCol>
                <a:gridCol w="1138004">
                  <a:extLst>
                    <a:ext uri="{9D8B030D-6E8A-4147-A177-3AD203B41FA5}">
                      <a16:colId xmlns:a16="http://schemas.microsoft.com/office/drawing/2014/main" val="1475137821"/>
                    </a:ext>
                  </a:extLst>
                </a:gridCol>
                <a:gridCol w="1138004">
                  <a:extLst>
                    <a:ext uri="{9D8B030D-6E8A-4147-A177-3AD203B41FA5}">
                      <a16:colId xmlns:a16="http://schemas.microsoft.com/office/drawing/2014/main" val="1918251432"/>
                    </a:ext>
                  </a:extLst>
                </a:gridCol>
              </a:tblGrid>
              <a:tr h="836180"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</a:p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5/3</a:t>
                      </a:r>
                      <a:endParaRPr lang="zh-TW" sz="28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</a:p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19/3</a:t>
                      </a:r>
                      <a:endParaRPr lang="zh-TW" sz="28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2/4</a:t>
                      </a:r>
                      <a:endParaRPr lang="zh-TW" sz="28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16/4</a:t>
                      </a:r>
                      <a:endParaRPr lang="zh-TW" sz="28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7/5</a:t>
                      </a:r>
                      <a:endParaRPr lang="zh-TW" sz="28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21/5</a:t>
                      </a:r>
                      <a:endParaRPr lang="zh-TW" sz="28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</a:p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4/6</a:t>
                      </a:r>
                      <a:endParaRPr lang="zh-TW" sz="28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</a:p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18/6</a:t>
                      </a:r>
                      <a:endParaRPr lang="zh-TW" sz="28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061517"/>
                  </a:ext>
                </a:extLst>
              </a:tr>
            </a:tbl>
          </a:graphicData>
        </a:graphic>
      </p:graphicFrame>
      <p:sp>
        <p:nvSpPr>
          <p:cNvPr id="8" name="文字方塊 7">
            <a:extLst>
              <a:ext uri="{FF2B5EF4-FFF2-40B4-BE49-F238E27FC236}">
                <a16:creationId xmlns:a16="http://schemas.microsoft.com/office/drawing/2014/main" id="{BACD300C-37BB-4B35-B0FA-4632A81105C3}"/>
              </a:ext>
            </a:extLst>
          </p:cNvPr>
          <p:cNvSpPr txBox="1"/>
          <p:nvPr/>
        </p:nvSpPr>
        <p:spPr>
          <a:xfrm>
            <a:off x="2893856" y="2850279"/>
            <a:ext cx="6097162" cy="474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  <a:spcAft>
                <a:spcPts val="800"/>
              </a:spcAft>
              <a:buNone/>
            </a:pPr>
            <a:r>
              <a:rPr lang="zh-TW" altLang="zh-HK" sz="4000" b="1" kern="100">
                <a:solidFill>
                  <a:srgbClr val="00206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長者信仰成長班</a:t>
            </a:r>
            <a:endParaRPr lang="zh-HK" altLang="en-US" sz="4000" b="1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54648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9005</TotalTime>
  <Words>964</Words>
  <Application>Microsoft Office PowerPoint</Application>
  <PresentationFormat>宽屏</PresentationFormat>
  <Paragraphs>220</Paragraphs>
  <Slides>21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9" baseType="lpstr">
      <vt:lpstr>方正綜藝</vt:lpstr>
      <vt:lpstr>微軟正黑體</vt:lpstr>
      <vt:lpstr>新細明體</vt:lpstr>
      <vt:lpstr>Arial</vt:lpstr>
      <vt:lpstr>Calibri</vt:lpstr>
      <vt:lpstr>Calibri Light</vt:lpstr>
      <vt:lpstr>2_Office 佈景主題</vt:lpstr>
      <vt:lpstr>Office 佈景主題</vt:lpstr>
      <vt:lpstr>逢每月第一、三周的星期四 </vt:lpstr>
      <vt:lpstr>PowerPoint 演示文稿</vt:lpstr>
      <vt:lpstr>PowerPoint 演示文稿</vt:lpstr>
      <vt:lpstr>PowerPoint 演示文稿</vt:lpstr>
      <vt:lpstr>PowerPoint 演示文稿</vt:lpstr>
      <vt:lpstr>和合本 19___年出版</vt:lpstr>
      <vt:lpstr>全本聖經由____位作者寫成？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第二課-創世記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Moses</dc:creator>
  <cp:lastModifiedBy>TM- TMPEC</cp:lastModifiedBy>
  <cp:revision>188</cp:revision>
  <dcterms:created xsi:type="dcterms:W3CDTF">2021-03-10T08:20:32Z</dcterms:created>
  <dcterms:modified xsi:type="dcterms:W3CDTF">2026-03-05T04:16:57Z</dcterms:modified>
</cp:coreProperties>
</file>